
<file path=[Content_Types].xml><?xml version="1.0" encoding="utf-8"?>
<Types xmlns="http://schemas.openxmlformats.org/package/2006/content-types">
  <Default Extension="jfif" ContentType="image/jpeg"/>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15"/>
  </p:notesMasterIdLst>
  <p:sldIdLst>
    <p:sldId id="256" r:id="rId5"/>
    <p:sldId id="257" r:id="rId6"/>
    <p:sldId id="258" r:id="rId7"/>
    <p:sldId id="260" r:id="rId8"/>
    <p:sldId id="259" r:id="rId9"/>
    <p:sldId id="261" r:id="rId10"/>
    <p:sldId id="262" r:id="rId11"/>
    <p:sldId id="263"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rocker" initials="JB" lastIdx="2" clrIdx="0">
    <p:extLst>
      <p:ext uri="{19B8F6BF-5375-455C-9EA6-DF929625EA0E}">
        <p15:presenceInfo xmlns:p15="http://schemas.microsoft.com/office/powerpoint/2012/main" userId="S::james.brocker@umgc.edu::0e89e2b5-1768-4289-bf71-bb44f6815a86" providerId="AD"/>
      </p:ext>
    </p:extLst>
  </p:cmAuthor>
  <p:cmAuthor id="2" name="Andrew Rider" initials="AR" lastIdx="1" clrIdx="1">
    <p:extLst>
      <p:ext uri="{19B8F6BF-5375-455C-9EA6-DF929625EA0E}">
        <p15:presenceInfo xmlns:p15="http://schemas.microsoft.com/office/powerpoint/2012/main" userId="S::andrew.rider@umgc.edu::9a12dd1c-d6a2-4e3d-a8b1-52abfe815da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6F3B9-8A5F-E6D4-557E-80EA308A199A}" v="2" dt="2020-10-29T18:37:31.412"/>
    <p1510:client id="{2C96970D-7088-963E-1C0E-E5DA130AF1DB}" v="1" dt="2020-10-29T18:40:24.141"/>
    <p1510:client id="{EA09236E-DAAC-9EA5-267F-22CB9174DF4F}" v="49" dt="2020-10-23T19:38:30.070"/>
    <p1510:client id="{FB304E74-5E43-4C0E-B5AE-7A94359940D5}" v="52" dt="2020-10-13T13:23:27.898"/>
    <p1510:client id="{FEEC61D0-5D0F-D6BF-00D8-5E711543AE61}" v="182" dt="2020-10-13T14:40:08.9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2695" autoAdjust="0"/>
  </p:normalViewPr>
  <p:slideViewPr>
    <p:cSldViewPr snapToGrid="0">
      <p:cViewPr varScale="1">
        <p:scale>
          <a:sx n="36" d="100"/>
          <a:sy n="36" d="100"/>
        </p:scale>
        <p:origin x="50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Rider" userId="S::andrew.rider@umgc.edu::9a12dd1c-d6a2-4e3d-a8b1-52abfe815daa" providerId="AD" clId="Web-{A49BD2A5-259C-8E53-EA40-E9F8402CA750}"/>
    <pc:docChg chg="addSld delSld modSld sldOrd">
      <pc:chgData name="Andrew Rider" userId="S::andrew.rider@umgc.edu::9a12dd1c-d6a2-4e3d-a8b1-52abfe815daa" providerId="AD" clId="Web-{A49BD2A5-259C-8E53-EA40-E9F8402CA750}" dt="2020-10-06T15:19:00.317" v="266" actId="1076"/>
      <pc:docMkLst>
        <pc:docMk/>
      </pc:docMkLst>
      <pc:sldChg chg="addSp delSp">
        <pc:chgData name="Andrew Rider" userId="S::andrew.rider@umgc.edu::9a12dd1c-d6a2-4e3d-a8b1-52abfe815daa" providerId="AD" clId="Web-{A49BD2A5-259C-8E53-EA40-E9F8402CA750}" dt="2020-10-06T15:03:53.479" v="24"/>
        <pc:sldMkLst>
          <pc:docMk/>
          <pc:sldMk cId="109857222" sldId="256"/>
        </pc:sldMkLst>
        <pc:spChg chg="add del">
          <ac:chgData name="Andrew Rider" userId="S::andrew.rider@umgc.edu::9a12dd1c-d6a2-4e3d-a8b1-52abfe815daa" providerId="AD" clId="Web-{A49BD2A5-259C-8E53-EA40-E9F8402CA750}" dt="2020-10-06T15:03:53.479" v="24"/>
          <ac:spMkLst>
            <pc:docMk/>
            <pc:sldMk cId="109857222" sldId="256"/>
            <ac:spMk id="5" creationId="{78A54F2A-9511-4CFA-BA8A-6D8C66143F1E}"/>
          </ac:spMkLst>
        </pc:spChg>
        <pc:spChg chg="add del">
          <ac:chgData name="Andrew Rider" userId="S::andrew.rider@umgc.edu::9a12dd1c-d6a2-4e3d-a8b1-52abfe815daa" providerId="AD" clId="Web-{A49BD2A5-259C-8E53-EA40-E9F8402CA750}" dt="2020-10-06T15:03:51.917" v="23"/>
          <ac:spMkLst>
            <pc:docMk/>
            <pc:sldMk cId="109857222" sldId="256"/>
            <ac:spMk id="6" creationId="{81A36E0D-8208-4182-A552-DC59234065D8}"/>
          </ac:spMkLst>
        </pc:spChg>
      </pc:sldChg>
      <pc:sldChg chg="addSp delSp modSp modNotes">
        <pc:chgData name="Andrew Rider" userId="S::andrew.rider@umgc.edu::9a12dd1c-d6a2-4e3d-a8b1-52abfe815daa" providerId="AD" clId="Web-{A49BD2A5-259C-8E53-EA40-E9F8402CA750}" dt="2020-10-06T15:06:38.555" v="99" actId="20577"/>
        <pc:sldMkLst>
          <pc:docMk/>
          <pc:sldMk cId="3964551370" sldId="257"/>
        </pc:sldMkLst>
        <pc:spChg chg="mod">
          <ac:chgData name="Andrew Rider" userId="S::andrew.rider@umgc.edu::9a12dd1c-d6a2-4e3d-a8b1-52abfe815daa" providerId="AD" clId="Web-{A49BD2A5-259C-8E53-EA40-E9F8402CA750}" dt="2020-10-06T15:02:18.816" v="6" actId="20577"/>
          <ac:spMkLst>
            <pc:docMk/>
            <pc:sldMk cId="3964551370" sldId="257"/>
            <ac:spMk id="2" creationId="{A1F322EF-11F5-4D0E-B107-29326DD6F105}"/>
          </ac:spMkLst>
        </pc:spChg>
        <pc:spChg chg="del mod">
          <ac:chgData name="Andrew Rider" userId="S::andrew.rider@umgc.edu::9a12dd1c-d6a2-4e3d-a8b1-52abfe815daa" providerId="AD" clId="Web-{A49BD2A5-259C-8E53-EA40-E9F8402CA750}" dt="2020-10-06T15:02:28.535" v="14"/>
          <ac:spMkLst>
            <pc:docMk/>
            <pc:sldMk cId="3964551370" sldId="257"/>
            <ac:spMk id="3" creationId="{BD16458F-5FC5-47E2-8FFC-3478D4F7B04D}"/>
          </ac:spMkLst>
        </pc:spChg>
        <pc:spChg chg="add mod">
          <ac:chgData name="Andrew Rider" userId="S::andrew.rider@umgc.edu::9a12dd1c-d6a2-4e3d-a8b1-52abfe815daa" providerId="AD" clId="Web-{A49BD2A5-259C-8E53-EA40-E9F8402CA750}" dt="2020-10-06T15:06:38.555" v="99" actId="20577"/>
          <ac:spMkLst>
            <pc:docMk/>
            <pc:sldMk cId="3964551370" sldId="257"/>
            <ac:spMk id="6" creationId="{127417E3-178C-499F-A8F5-053884B6B1DC}"/>
          </ac:spMkLst>
        </pc:spChg>
        <pc:picChg chg="add del mod ord">
          <ac:chgData name="Andrew Rider" userId="S::andrew.rider@umgc.edu::9a12dd1c-d6a2-4e3d-a8b1-52abfe815daa" providerId="AD" clId="Web-{A49BD2A5-259C-8E53-EA40-E9F8402CA750}" dt="2020-10-06T15:06:01.099" v="47"/>
          <ac:picMkLst>
            <pc:docMk/>
            <pc:sldMk cId="3964551370" sldId="257"/>
            <ac:picMk id="4" creationId="{64C77064-6835-4CB3-AD39-6F4C605B459B}"/>
          </ac:picMkLst>
        </pc:picChg>
      </pc:sldChg>
      <pc:sldChg chg="modSp new modNotes">
        <pc:chgData name="Andrew Rider" userId="S::andrew.rider@umgc.edu::9a12dd1c-d6a2-4e3d-a8b1-52abfe815daa" providerId="AD" clId="Web-{A49BD2A5-259C-8E53-EA40-E9F8402CA750}" dt="2020-10-06T15:04:30.076" v="26"/>
        <pc:sldMkLst>
          <pc:docMk/>
          <pc:sldMk cId="3248054879" sldId="258"/>
        </pc:sldMkLst>
        <pc:spChg chg="mod">
          <ac:chgData name="Andrew Rider" userId="S::andrew.rider@umgc.edu::9a12dd1c-d6a2-4e3d-a8b1-52abfe815daa" providerId="AD" clId="Web-{A49BD2A5-259C-8E53-EA40-E9F8402CA750}" dt="2020-10-06T15:03:10.210" v="18" actId="20577"/>
          <ac:spMkLst>
            <pc:docMk/>
            <pc:sldMk cId="3248054879" sldId="258"/>
            <ac:spMk id="2" creationId="{A6DC4812-4797-412F-A808-913E15BF716B}"/>
          </ac:spMkLst>
        </pc:spChg>
      </pc:sldChg>
      <pc:sldChg chg="addSp delSp modSp new ord modNotes">
        <pc:chgData name="Andrew Rider" userId="S::andrew.rider@umgc.edu::9a12dd1c-d6a2-4e3d-a8b1-52abfe815daa" providerId="AD" clId="Web-{A49BD2A5-259C-8E53-EA40-E9F8402CA750}" dt="2020-10-06T15:18:46.785" v="264" actId="1076"/>
        <pc:sldMkLst>
          <pc:docMk/>
          <pc:sldMk cId="256177946" sldId="259"/>
        </pc:sldMkLst>
        <pc:spChg chg="mod">
          <ac:chgData name="Andrew Rider" userId="S::andrew.rider@umgc.edu::9a12dd1c-d6a2-4e3d-a8b1-52abfe815daa" providerId="AD" clId="Web-{A49BD2A5-259C-8E53-EA40-E9F8402CA750}" dt="2020-10-06T15:18:15.423" v="256" actId="20577"/>
          <ac:spMkLst>
            <pc:docMk/>
            <pc:sldMk cId="256177946" sldId="259"/>
            <ac:spMk id="2" creationId="{1723F7E9-6D50-4EAA-A725-4FEBB2754DAD}"/>
          </ac:spMkLst>
        </pc:spChg>
        <pc:spChg chg="del">
          <ac:chgData name="Andrew Rider" userId="S::andrew.rider@umgc.edu::9a12dd1c-d6a2-4e3d-a8b1-52abfe815daa" providerId="AD" clId="Web-{A49BD2A5-259C-8E53-EA40-E9F8402CA750}" dt="2020-10-06T15:18:31.080" v="260"/>
          <ac:spMkLst>
            <pc:docMk/>
            <pc:sldMk cId="256177946" sldId="259"/>
            <ac:spMk id="3" creationId="{E3146DB1-823D-43E8-BCCD-54172684B946}"/>
          </ac:spMkLst>
        </pc:spChg>
        <pc:picChg chg="add mod ord">
          <ac:chgData name="Andrew Rider" userId="S::andrew.rider@umgc.edu::9a12dd1c-d6a2-4e3d-a8b1-52abfe815daa" providerId="AD" clId="Web-{A49BD2A5-259C-8E53-EA40-E9F8402CA750}" dt="2020-10-06T15:18:46.785" v="264" actId="1076"/>
          <ac:picMkLst>
            <pc:docMk/>
            <pc:sldMk cId="256177946" sldId="259"/>
            <ac:picMk id="4" creationId="{0C3E744A-5184-48F6-82FA-D05C86CE311C}"/>
          </ac:picMkLst>
        </pc:picChg>
      </pc:sldChg>
      <pc:sldChg chg="addSp delSp modSp add mod replId setBg modNotes">
        <pc:chgData name="Andrew Rider" userId="S::andrew.rider@umgc.edu::9a12dd1c-d6a2-4e3d-a8b1-52abfe815daa" providerId="AD" clId="Web-{A49BD2A5-259C-8E53-EA40-E9F8402CA750}" dt="2020-10-06T15:19:00.317" v="266" actId="1076"/>
        <pc:sldMkLst>
          <pc:docMk/>
          <pc:sldMk cId="1241181005" sldId="260"/>
        </pc:sldMkLst>
        <pc:spChg chg="mod">
          <ac:chgData name="Andrew Rider" userId="S::andrew.rider@umgc.edu::9a12dd1c-d6a2-4e3d-a8b1-52abfe815daa" providerId="AD" clId="Web-{A49BD2A5-259C-8E53-EA40-E9F8402CA750}" dt="2020-10-06T15:17:24.778" v="254"/>
          <ac:spMkLst>
            <pc:docMk/>
            <pc:sldMk cId="1241181005" sldId="260"/>
            <ac:spMk id="2" creationId="{1723F7E9-6D50-4EAA-A725-4FEBB2754DAD}"/>
          </ac:spMkLst>
        </pc:spChg>
        <pc:spChg chg="del mod">
          <ac:chgData name="Andrew Rider" userId="S::andrew.rider@umgc.edu::9a12dd1c-d6a2-4e3d-a8b1-52abfe815daa" providerId="AD" clId="Web-{A49BD2A5-259C-8E53-EA40-E9F8402CA750}" dt="2020-10-06T15:18:57.223" v="265"/>
          <ac:spMkLst>
            <pc:docMk/>
            <pc:sldMk cId="1241181005" sldId="260"/>
            <ac:spMk id="3" creationId="{E3146DB1-823D-43E8-BCCD-54172684B946}"/>
          </ac:spMkLst>
        </pc:spChg>
        <pc:spChg chg="add del">
          <ac:chgData name="Andrew Rider" userId="S::andrew.rider@umgc.edu::9a12dd1c-d6a2-4e3d-a8b1-52abfe815daa" providerId="AD" clId="Web-{A49BD2A5-259C-8E53-EA40-E9F8402CA750}" dt="2020-10-06T15:17:24.778" v="254"/>
          <ac:spMkLst>
            <pc:docMk/>
            <pc:sldMk cId="1241181005" sldId="260"/>
            <ac:spMk id="8" creationId="{B373F125-DEF3-41D6-9918-AB21A2ACC37A}"/>
          </ac:spMkLst>
        </pc:spChg>
        <pc:spChg chg="add del">
          <ac:chgData name="Andrew Rider" userId="S::andrew.rider@umgc.edu::9a12dd1c-d6a2-4e3d-a8b1-52abfe815daa" providerId="AD" clId="Web-{A49BD2A5-259C-8E53-EA40-E9F8402CA750}" dt="2020-10-06T15:17:24.778" v="254"/>
          <ac:spMkLst>
            <pc:docMk/>
            <pc:sldMk cId="1241181005" sldId="260"/>
            <ac:spMk id="10" creationId="{71E9F226-EB6E-48C9-ADDA-636DE4BF4EBE}"/>
          </ac:spMkLst>
        </pc:spChg>
        <pc:picChg chg="add mod ord">
          <ac:chgData name="Andrew Rider" userId="S::andrew.rider@umgc.edu::9a12dd1c-d6a2-4e3d-a8b1-52abfe815daa" providerId="AD" clId="Web-{A49BD2A5-259C-8E53-EA40-E9F8402CA750}" dt="2020-10-06T15:19:00.317" v="266" actId="1076"/>
          <ac:picMkLst>
            <pc:docMk/>
            <pc:sldMk cId="1241181005" sldId="260"/>
            <ac:picMk id="4" creationId="{EEB4FB89-0D90-4C4B-ABC2-57C48A195E94}"/>
          </ac:picMkLst>
        </pc:picChg>
      </pc:sldChg>
      <pc:sldChg chg="addSp delSp modSp add mod replId setBg setClrOvrMap modNotes">
        <pc:chgData name="Andrew Rider" userId="S::andrew.rider@umgc.edu::9a12dd1c-d6a2-4e3d-a8b1-52abfe815daa" providerId="AD" clId="Web-{A49BD2A5-259C-8E53-EA40-E9F8402CA750}" dt="2020-10-06T15:14:47.531" v="246" actId="14100"/>
        <pc:sldMkLst>
          <pc:docMk/>
          <pc:sldMk cId="3657215491" sldId="261"/>
        </pc:sldMkLst>
        <pc:spChg chg="mod">
          <ac:chgData name="Andrew Rider" userId="S::andrew.rider@umgc.edu::9a12dd1c-d6a2-4e3d-a8b1-52abfe815daa" providerId="AD" clId="Web-{A49BD2A5-259C-8E53-EA40-E9F8402CA750}" dt="2020-10-06T15:14:22.639" v="239"/>
          <ac:spMkLst>
            <pc:docMk/>
            <pc:sldMk cId="3657215491" sldId="261"/>
            <ac:spMk id="2" creationId="{1723F7E9-6D50-4EAA-A725-4FEBB2754DAD}"/>
          </ac:spMkLst>
        </pc:spChg>
        <pc:spChg chg="del mod">
          <ac:chgData name="Andrew Rider" userId="S::andrew.rider@umgc.edu::9a12dd1c-d6a2-4e3d-a8b1-52abfe815daa" providerId="AD" clId="Web-{A49BD2A5-259C-8E53-EA40-E9F8402CA750}" dt="2020-10-06T15:08:21.126" v="113"/>
          <ac:spMkLst>
            <pc:docMk/>
            <pc:sldMk cId="3657215491" sldId="261"/>
            <ac:spMk id="3" creationId="{E3146DB1-823D-43E8-BCCD-54172684B946}"/>
          </ac:spMkLst>
        </pc:spChg>
        <pc:spChg chg="add mod">
          <ac:chgData name="Andrew Rider" userId="S::andrew.rider@umgc.edu::9a12dd1c-d6a2-4e3d-a8b1-52abfe815daa" providerId="AD" clId="Web-{A49BD2A5-259C-8E53-EA40-E9F8402CA750}" dt="2020-10-06T15:14:34.905" v="243" actId="14100"/>
          <ac:spMkLst>
            <pc:docMk/>
            <pc:sldMk cId="3657215491" sldId="261"/>
            <ac:spMk id="5" creationId="{D9D86F5B-346C-47A8-B738-252E4751CA7C}"/>
          </ac:spMkLst>
        </pc:spChg>
        <pc:spChg chg="add del">
          <ac:chgData name="Andrew Rider" userId="S::andrew.rider@umgc.edu::9a12dd1c-d6a2-4e3d-a8b1-52abfe815daa" providerId="AD" clId="Web-{A49BD2A5-259C-8E53-EA40-E9F8402CA750}" dt="2020-10-06T15:14:22.639" v="239"/>
          <ac:spMkLst>
            <pc:docMk/>
            <pc:sldMk cId="3657215491" sldId="261"/>
            <ac:spMk id="10" creationId="{E9751CB9-7B25-4EB8-9A6F-82F822549F12}"/>
          </ac:spMkLst>
        </pc:spChg>
        <pc:spChg chg="add del">
          <ac:chgData name="Andrew Rider" userId="S::andrew.rider@umgc.edu::9a12dd1c-d6a2-4e3d-a8b1-52abfe815daa" providerId="AD" clId="Web-{A49BD2A5-259C-8E53-EA40-E9F8402CA750}" dt="2020-10-06T15:14:22.639" v="239"/>
          <ac:spMkLst>
            <pc:docMk/>
            <pc:sldMk cId="3657215491" sldId="261"/>
            <ac:spMk id="12" creationId="{E1317383-CF3B-4B02-9512-BECBEF6362A4}"/>
          </ac:spMkLst>
        </pc:spChg>
        <pc:spChg chg="add del">
          <ac:chgData name="Andrew Rider" userId="S::andrew.rider@umgc.edu::9a12dd1c-d6a2-4e3d-a8b1-52abfe815daa" providerId="AD" clId="Web-{A49BD2A5-259C-8E53-EA40-E9F8402CA750}" dt="2020-10-06T15:14:22.639" v="239"/>
          <ac:spMkLst>
            <pc:docMk/>
            <pc:sldMk cId="3657215491" sldId="261"/>
            <ac:spMk id="14" creationId="{B1D4C7A0-6DF2-4F2D-A45D-F111582974C7}"/>
          </ac:spMkLst>
        </pc:spChg>
        <pc:spChg chg="add del">
          <ac:chgData name="Andrew Rider" userId="S::andrew.rider@umgc.edu::9a12dd1c-d6a2-4e3d-a8b1-52abfe815daa" providerId="AD" clId="Web-{A49BD2A5-259C-8E53-EA40-E9F8402CA750}" dt="2020-10-06T15:14:22.639" v="239"/>
          <ac:spMkLst>
            <pc:docMk/>
            <pc:sldMk cId="3657215491" sldId="261"/>
            <ac:spMk id="16" creationId="{DBF3943D-BCB6-4B31-809D-A005686483B4}"/>
          </ac:spMkLst>
        </pc:spChg>
        <pc:spChg chg="add del">
          <ac:chgData name="Andrew Rider" userId="S::andrew.rider@umgc.edu::9a12dd1c-d6a2-4e3d-a8b1-52abfe815daa" providerId="AD" clId="Web-{A49BD2A5-259C-8E53-EA40-E9F8402CA750}" dt="2020-10-06T15:14:22.639" v="239"/>
          <ac:spMkLst>
            <pc:docMk/>
            <pc:sldMk cId="3657215491" sldId="261"/>
            <ac:spMk id="18" creationId="{39373A6F-2E1F-4613-8E1D-D68057D29F31}"/>
          </ac:spMkLst>
        </pc:spChg>
        <pc:spChg chg="add">
          <ac:chgData name="Andrew Rider" userId="S::andrew.rider@umgc.edu::9a12dd1c-d6a2-4e3d-a8b1-52abfe815daa" providerId="AD" clId="Web-{A49BD2A5-259C-8E53-EA40-E9F8402CA750}" dt="2020-10-06T15:14:22.639" v="239"/>
          <ac:spMkLst>
            <pc:docMk/>
            <pc:sldMk cId="3657215491" sldId="261"/>
            <ac:spMk id="23" creationId="{F875149D-F692-45DA-8324-D5E0193D5FC4}"/>
          </ac:spMkLst>
        </pc:spChg>
        <pc:spChg chg="add">
          <ac:chgData name="Andrew Rider" userId="S::andrew.rider@umgc.edu::9a12dd1c-d6a2-4e3d-a8b1-52abfe815daa" providerId="AD" clId="Web-{A49BD2A5-259C-8E53-EA40-E9F8402CA750}" dt="2020-10-06T15:14:22.639" v="239"/>
          <ac:spMkLst>
            <pc:docMk/>
            <pc:sldMk cId="3657215491" sldId="261"/>
            <ac:spMk id="25" creationId="{C0B19935-C760-4698-9DD1-973C8A428D26}"/>
          </ac:spMkLst>
        </pc:spChg>
        <pc:spChg chg="add">
          <ac:chgData name="Andrew Rider" userId="S::andrew.rider@umgc.edu::9a12dd1c-d6a2-4e3d-a8b1-52abfe815daa" providerId="AD" clId="Web-{A49BD2A5-259C-8E53-EA40-E9F8402CA750}" dt="2020-10-06T15:14:22.639" v="239"/>
          <ac:spMkLst>
            <pc:docMk/>
            <pc:sldMk cId="3657215491" sldId="261"/>
            <ac:spMk id="27" creationId="{08990612-E008-4F02-AEBB-B140BE753558}"/>
          </ac:spMkLst>
        </pc:spChg>
        <pc:spChg chg="add">
          <ac:chgData name="Andrew Rider" userId="S::andrew.rider@umgc.edu::9a12dd1c-d6a2-4e3d-a8b1-52abfe815daa" providerId="AD" clId="Web-{A49BD2A5-259C-8E53-EA40-E9F8402CA750}" dt="2020-10-06T15:14:22.639" v="239"/>
          <ac:spMkLst>
            <pc:docMk/>
            <pc:sldMk cId="3657215491" sldId="261"/>
            <ac:spMk id="29" creationId="{A310A41F-3A14-4150-B6CF-0A577DDDEAD2}"/>
          </ac:spMkLst>
        </pc:spChg>
        <pc:spChg chg="add">
          <ac:chgData name="Andrew Rider" userId="S::andrew.rider@umgc.edu::9a12dd1c-d6a2-4e3d-a8b1-52abfe815daa" providerId="AD" clId="Web-{A49BD2A5-259C-8E53-EA40-E9F8402CA750}" dt="2020-10-06T15:14:22.639" v="239"/>
          <ac:spMkLst>
            <pc:docMk/>
            <pc:sldMk cId="3657215491" sldId="261"/>
            <ac:spMk id="31" creationId="{7B89EEFD-93BC-4ACF-962C-E6279E72B00B}"/>
          </ac:spMkLst>
        </pc:spChg>
        <pc:picChg chg="add mod ord">
          <ac:chgData name="Andrew Rider" userId="S::andrew.rider@umgc.edu::9a12dd1c-d6a2-4e3d-a8b1-52abfe815daa" providerId="AD" clId="Web-{A49BD2A5-259C-8E53-EA40-E9F8402CA750}" dt="2020-10-06T15:14:47.531" v="246" actId="14100"/>
          <ac:picMkLst>
            <pc:docMk/>
            <pc:sldMk cId="3657215491" sldId="261"/>
            <ac:picMk id="4" creationId="{13527B7A-44C3-4C65-A17F-E89B481207A5}"/>
          </ac:picMkLst>
        </pc:picChg>
      </pc:sldChg>
      <pc:sldChg chg="addSp delSp modSp add mod replId setBg modNotes">
        <pc:chgData name="Andrew Rider" userId="S::andrew.rider@umgc.edu::9a12dd1c-d6a2-4e3d-a8b1-52abfe815daa" providerId="AD" clId="Web-{A49BD2A5-259C-8E53-EA40-E9F8402CA750}" dt="2020-10-06T15:16:59.917" v="252"/>
        <pc:sldMkLst>
          <pc:docMk/>
          <pc:sldMk cId="172676112" sldId="262"/>
        </pc:sldMkLst>
        <pc:spChg chg="mod">
          <ac:chgData name="Andrew Rider" userId="S::andrew.rider@umgc.edu::9a12dd1c-d6a2-4e3d-a8b1-52abfe815daa" providerId="AD" clId="Web-{A49BD2A5-259C-8E53-EA40-E9F8402CA750}" dt="2020-10-06T15:16:59.917" v="252"/>
          <ac:spMkLst>
            <pc:docMk/>
            <pc:sldMk cId="172676112" sldId="262"/>
            <ac:spMk id="2" creationId="{1723F7E9-6D50-4EAA-A725-4FEBB2754DAD}"/>
          </ac:spMkLst>
        </pc:spChg>
        <pc:spChg chg="mod">
          <ac:chgData name="Andrew Rider" userId="S::andrew.rider@umgc.edu::9a12dd1c-d6a2-4e3d-a8b1-52abfe815daa" providerId="AD" clId="Web-{A49BD2A5-259C-8E53-EA40-E9F8402CA750}" dt="2020-10-06T15:16:59.917" v="252"/>
          <ac:spMkLst>
            <pc:docMk/>
            <pc:sldMk cId="172676112" sldId="262"/>
            <ac:spMk id="3" creationId="{E3146DB1-823D-43E8-BCCD-54172684B946}"/>
          </ac:spMkLst>
        </pc:spChg>
        <pc:spChg chg="add del">
          <ac:chgData name="Andrew Rider" userId="S::andrew.rider@umgc.edu::9a12dd1c-d6a2-4e3d-a8b1-52abfe815daa" providerId="AD" clId="Web-{A49BD2A5-259C-8E53-EA40-E9F8402CA750}" dt="2020-10-06T15:15:23.315" v="250"/>
          <ac:spMkLst>
            <pc:docMk/>
            <pc:sldMk cId="172676112" sldId="262"/>
            <ac:spMk id="5" creationId="{F858DF7D-C2D0-4B03-A7A0-2F06B789EE35}"/>
          </ac:spMkLst>
        </pc:spChg>
        <pc:spChg chg="add del">
          <ac:chgData name="Andrew Rider" userId="S::andrew.rider@umgc.edu::9a12dd1c-d6a2-4e3d-a8b1-52abfe815daa" providerId="AD" clId="Web-{A49BD2A5-259C-8E53-EA40-E9F8402CA750}" dt="2020-10-06T15:15:23.315" v="250"/>
          <ac:spMkLst>
            <pc:docMk/>
            <pc:sldMk cId="172676112" sldId="262"/>
            <ac:spMk id="6" creationId="{1B26B711-3121-40B0-8377-A64F3DC00C7A}"/>
          </ac:spMkLst>
        </pc:spChg>
        <pc:spChg chg="add del">
          <ac:chgData name="Andrew Rider" userId="S::andrew.rider@umgc.edu::9a12dd1c-d6a2-4e3d-a8b1-52abfe815daa" providerId="AD" clId="Web-{A49BD2A5-259C-8E53-EA40-E9F8402CA750}" dt="2020-10-06T15:15:23.315" v="250"/>
          <ac:spMkLst>
            <pc:docMk/>
            <pc:sldMk cId="172676112" sldId="262"/>
            <ac:spMk id="7" creationId="{645C4D3D-ABBA-4B4E-93E5-01E343719849}"/>
          </ac:spMkLst>
        </pc:spChg>
        <pc:spChg chg="add del">
          <ac:chgData name="Andrew Rider" userId="S::andrew.rider@umgc.edu::9a12dd1c-d6a2-4e3d-a8b1-52abfe815daa" providerId="AD" clId="Web-{A49BD2A5-259C-8E53-EA40-E9F8402CA750}" dt="2020-10-06T15:15:11.002" v="248"/>
          <ac:spMkLst>
            <pc:docMk/>
            <pc:sldMk cId="172676112" sldId="262"/>
            <ac:spMk id="8" creationId="{A43B05A4-157F-403C-939A-ED1B6A0A029C}"/>
          </ac:spMkLst>
        </pc:spChg>
        <pc:spChg chg="add del">
          <ac:chgData name="Andrew Rider" userId="S::andrew.rider@umgc.edu::9a12dd1c-d6a2-4e3d-a8b1-52abfe815daa" providerId="AD" clId="Web-{A49BD2A5-259C-8E53-EA40-E9F8402CA750}" dt="2020-10-06T15:15:23.315" v="250"/>
          <ac:spMkLst>
            <pc:docMk/>
            <pc:sldMk cId="172676112" sldId="262"/>
            <ac:spMk id="9" creationId="{98DDD5E5-0097-4C6C-B266-5732EDA96CC4}"/>
          </ac:spMkLst>
        </pc:spChg>
        <pc:spChg chg="add del">
          <ac:chgData name="Andrew Rider" userId="S::andrew.rider@umgc.edu::9a12dd1c-d6a2-4e3d-a8b1-52abfe815daa" providerId="AD" clId="Web-{A49BD2A5-259C-8E53-EA40-E9F8402CA750}" dt="2020-10-06T15:15:11.002" v="248"/>
          <ac:spMkLst>
            <pc:docMk/>
            <pc:sldMk cId="172676112" sldId="262"/>
            <ac:spMk id="10" creationId="{E8CCE107-A70B-4916-9A0B-751C70B9B597}"/>
          </ac:spMkLst>
        </pc:spChg>
        <pc:spChg chg="add del">
          <ac:chgData name="Andrew Rider" userId="S::andrew.rider@umgc.edu::9a12dd1c-d6a2-4e3d-a8b1-52abfe815daa" providerId="AD" clId="Web-{A49BD2A5-259C-8E53-EA40-E9F8402CA750}" dt="2020-10-06T15:16:59.917" v="252"/>
          <ac:spMkLst>
            <pc:docMk/>
            <pc:sldMk cId="172676112" sldId="262"/>
            <ac:spMk id="11" creationId="{A43B05A4-157F-403C-939A-ED1B6A0A029C}"/>
          </ac:spMkLst>
        </pc:spChg>
        <pc:spChg chg="add del">
          <ac:chgData name="Andrew Rider" userId="S::andrew.rider@umgc.edu::9a12dd1c-d6a2-4e3d-a8b1-52abfe815daa" providerId="AD" clId="Web-{A49BD2A5-259C-8E53-EA40-E9F8402CA750}" dt="2020-10-06T15:15:11.002" v="248"/>
          <ac:spMkLst>
            <pc:docMk/>
            <pc:sldMk cId="172676112" sldId="262"/>
            <ac:spMk id="12" creationId="{9A925BC7-7CC5-4A0C-9B3D-8829EBF281BD}"/>
          </ac:spMkLst>
        </pc:spChg>
        <pc:spChg chg="add del">
          <ac:chgData name="Andrew Rider" userId="S::andrew.rider@umgc.edu::9a12dd1c-d6a2-4e3d-a8b1-52abfe815daa" providerId="AD" clId="Web-{A49BD2A5-259C-8E53-EA40-E9F8402CA750}" dt="2020-10-06T15:16:59.917" v="252"/>
          <ac:spMkLst>
            <pc:docMk/>
            <pc:sldMk cId="172676112" sldId="262"/>
            <ac:spMk id="13" creationId="{E8CCE107-A70B-4916-9A0B-751C70B9B597}"/>
          </ac:spMkLst>
        </pc:spChg>
        <pc:spChg chg="add del">
          <ac:chgData name="Andrew Rider" userId="S::andrew.rider@umgc.edu::9a12dd1c-d6a2-4e3d-a8b1-52abfe815daa" providerId="AD" clId="Web-{A49BD2A5-259C-8E53-EA40-E9F8402CA750}" dt="2020-10-06T15:15:11.002" v="248"/>
          <ac:spMkLst>
            <pc:docMk/>
            <pc:sldMk cId="172676112" sldId="262"/>
            <ac:spMk id="14" creationId="{6E67D916-28C7-4965-BA3C-287FB857979C}"/>
          </ac:spMkLst>
        </pc:spChg>
        <pc:spChg chg="add del">
          <ac:chgData name="Andrew Rider" userId="S::andrew.rider@umgc.edu::9a12dd1c-d6a2-4e3d-a8b1-52abfe815daa" providerId="AD" clId="Web-{A49BD2A5-259C-8E53-EA40-E9F8402CA750}" dt="2020-10-06T15:16:59.917" v="252"/>
          <ac:spMkLst>
            <pc:docMk/>
            <pc:sldMk cId="172676112" sldId="262"/>
            <ac:spMk id="15" creationId="{9A925BC7-7CC5-4A0C-9B3D-8829EBF281BD}"/>
          </ac:spMkLst>
        </pc:spChg>
        <pc:spChg chg="add del">
          <ac:chgData name="Andrew Rider" userId="S::andrew.rider@umgc.edu::9a12dd1c-d6a2-4e3d-a8b1-52abfe815daa" providerId="AD" clId="Web-{A49BD2A5-259C-8E53-EA40-E9F8402CA750}" dt="2020-10-06T15:15:23.315" v="250"/>
          <ac:spMkLst>
            <pc:docMk/>
            <pc:sldMk cId="172676112" sldId="262"/>
            <ac:spMk id="16" creationId="{8952EF87-C74F-4D3F-9CAD-EEA1733C9BD0}"/>
          </ac:spMkLst>
        </pc:spChg>
        <pc:spChg chg="add del">
          <ac:chgData name="Andrew Rider" userId="S::andrew.rider@umgc.edu::9a12dd1c-d6a2-4e3d-a8b1-52abfe815daa" providerId="AD" clId="Web-{A49BD2A5-259C-8E53-EA40-E9F8402CA750}" dt="2020-10-06T15:16:59.917" v="252"/>
          <ac:spMkLst>
            <pc:docMk/>
            <pc:sldMk cId="172676112" sldId="262"/>
            <ac:spMk id="17" creationId="{6E67D916-28C7-4965-BA3C-287FB857979C}"/>
          </ac:spMkLst>
        </pc:spChg>
      </pc:sldChg>
      <pc:sldChg chg="modSp add replId modNotes">
        <pc:chgData name="Andrew Rider" userId="S::andrew.rider@umgc.edu::9a12dd1c-d6a2-4e3d-a8b1-52abfe815daa" providerId="AD" clId="Web-{A49BD2A5-259C-8E53-EA40-E9F8402CA750}" dt="2020-10-06T15:10:20.885" v="171"/>
        <pc:sldMkLst>
          <pc:docMk/>
          <pc:sldMk cId="4203410019" sldId="263"/>
        </pc:sldMkLst>
        <pc:spChg chg="mod">
          <ac:chgData name="Andrew Rider" userId="S::andrew.rider@umgc.edu::9a12dd1c-d6a2-4e3d-a8b1-52abfe815daa" providerId="AD" clId="Web-{A49BD2A5-259C-8E53-EA40-E9F8402CA750}" dt="2020-10-06T15:10:09.900" v="167" actId="20577"/>
          <ac:spMkLst>
            <pc:docMk/>
            <pc:sldMk cId="4203410019" sldId="263"/>
            <ac:spMk id="2" creationId="{1723F7E9-6D50-4EAA-A725-4FEBB2754DAD}"/>
          </ac:spMkLst>
        </pc:spChg>
      </pc:sldChg>
      <pc:sldChg chg="modSp add del replId modNotes">
        <pc:chgData name="Andrew Rider" userId="S::andrew.rider@umgc.edu::9a12dd1c-d6a2-4e3d-a8b1-52abfe815daa" providerId="AD" clId="Web-{A49BD2A5-259C-8E53-EA40-E9F8402CA750}" dt="2020-10-06T15:10:50.262" v="177"/>
        <pc:sldMkLst>
          <pc:docMk/>
          <pc:sldMk cId="709244477" sldId="264"/>
        </pc:sldMkLst>
        <pc:spChg chg="mod">
          <ac:chgData name="Andrew Rider" userId="S::andrew.rider@umgc.edu::9a12dd1c-d6a2-4e3d-a8b1-52abfe815daa" providerId="AD" clId="Web-{A49BD2A5-259C-8E53-EA40-E9F8402CA750}" dt="2020-10-06T15:10:29.621" v="172" actId="20577"/>
          <ac:spMkLst>
            <pc:docMk/>
            <pc:sldMk cId="709244477" sldId="264"/>
            <ac:spMk id="2" creationId="{1723F7E9-6D50-4EAA-A725-4FEBB2754DAD}"/>
          </ac:spMkLst>
        </pc:spChg>
      </pc:sldChg>
      <pc:sldChg chg="modSp add replId modNotes">
        <pc:chgData name="Andrew Rider" userId="S::andrew.rider@umgc.edu::9a12dd1c-d6a2-4e3d-a8b1-52abfe815daa" providerId="AD" clId="Web-{A49BD2A5-259C-8E53-EA40-E9F8402CA750}" dt="2020-10-06T15:11:07.670" v="187"/>
        <pc:sldMkLst>
          <pc:docMk/>
          <pc:sldMk cId="2407111856" sldId="265"/>
        </pc:sldMkLst>
        <pc:spChg chg="mod">
          <ac:chgData name="Andrew Rider" userId="S::andrew.rider@umgc.edu::9a12dd1c-d6a2-4e3d-a8b1-52abfe815daa" providerId="AD" clId="Web-{A49BD2A5-259C-8E53-EA40-E9F8402CA750}" dt="2020-10-06T15:11:01.310" v="183" actId="20577"/>
          <ac:spMkLst>
            <pc:docMk/>
            <pc:sldMk cId="2407111856" sldId="265"/>
            <ac:spMk id="2" creationId="{1723F7E9-6D50-4EAA-A725-4FEBB2754DAD}"/>
          </ac:spMkLst>
        </pc:spChg>
      </pc:sldChg>
      <pc:sldChg chg="modSp new modNotes">
        <pc:chgData name="Andrew Rider" userId="S::andrew.rider@umgc.edu::9a12dd1c-d6a2-4e3d-a8b1-52abfe815daa" providerId="AD" clId="Web-{A49BD2A5-259C-8E53-EA40-E9F8402CA750}" dt="2020-10-06T15:11:42.923" v="197"/>
        <pc:sldMkLst>
          <pc:docMk/>
          <pc:sldMk cId="229444160" sldId="266"/>
        </pc:sldMkLst>
        <pc:spChg chg="mod">
          <ac:chgData name="Andrew Rider" userId="S::andrew.rider@umgc.edu::9a12dd1c-d6a2-4e3d-a8b1-52abfe815daa" providerId="AD" clId="Web-{A49BD2A5-259C-8E53-EA40-E9F8402CA750}" dt="2020-10-06T15:11:38.704" v="194" actId="20577"/>
          <ac:spMkLst>
            <pc:docMk/>
            <pc:sldMk cId="229444160" sldId="266"/>
            <ac:spMk id="2" creationId="{93F25BF4-C797-43EC-9C0F-119685EDEBEF}"/>
          </ac:spMkLst>
        </pc:spChg>
      </pc:sldChg>
      <pc:sldChg chg="add del replId">
        <pc:chgData name="Andrew Rider" userId="S::andrew.rider@umgc.edu::9a12dd1c-d6a2-4e3d-a8b1-52abfe815daa" providerId="AD" clId="Web-{A49BD2A5-259C-8E53-EA40-E9F8402CA750}" dt="2020-10-06T15:11:08.373" v="188"/>
        <pc:sldMkLst>
          <pc:docMk/>
          <pc:sldMk cId="2011639120" sldId="266"/>
        </pc:sldMkLst>
      </pc:sldChg>
    </pc:docChg>
  </pc:docChgLst>
  <pc:docChgLst>
    <pc:chgData name="Andrew Rider" userId="S::andrew.rider@umgc.edu::9a12dd1c-d6a2-4e3d-a8b1-52abfe815daa" providerId="AD" clId="Web-{314FB4AE-92F1-C59F-D1CF-153256830A69}"/>
    <pc:docChg chg="modSld">
      <pc:chgData name="Andrew Rider" userId="S::andrew.rider@umgc.edu::9a12dd1c-d6a2-4e3d-a8b1-52abfe815daa" providerId="AD" clId="Web-{314FB4AE-92F1-C59F-D1CF-153256830A69}" dt="2020-10-09T13:02:06.699" v="10" actId="20577"/>
      <pc:docMkLst>
        <pc:docMk/>
      </pc:docMkLst>
      <pc:sldChg chg="modSp">
        <pc:chgData name="Andrew Rider" userId="S::andrew.rider@umgc.edu::9a12dd1c-d6a2-4e3d-a8b1-52abfe815daa" providerId="AD" clId="Web-{314FB4AE-92F1-C59F-D1CF-153256830A69}" dt="2020-10-09T13:01:47.558" v="0" actId="20577"/>
        <pc:sldMkLst>
          <pc:docMk/>
          <pc:sldMk cId="3248054879" sldId="258"/>
        </pc:sldMkLst>
        <pc:spChg chg="mod">
          <ac:chgData name="Andrew Rider" userId="S::andrew.rider@umgc.edu::9a12dd1c-d6a2-4e3d-a8b1-52abfe815daa" providerId="AD" clId="Web-{314FB4AE-92F1-C59F-D1CF-153256830A69}" dt="2020-10-09T13:01:47.558" v="0" actId="20577"/>
          <ac:spMkLst>
            <pc:docMk/>
            <pc:sldMk cId="3248054879" sldId="258"/>
            <ac:spMk id="2" creationId="{A6DC4812-4797-412F-A808-913E15BF716B}"/>
          </ac:spMkLst>
        </pc:spChg>
      </pc:sldChg>
      <pc:sldChg chg="modSp">
        <pc:chgData name="Andrew Rider" userId="S::andrew.rider@umgc.edu::9a12dd1c-d6a2-4e3d-a8b1-52abfe815daa" providerId="AD" clId="Web-{314FB4AE-92F1-C59F-D1CF-153256830A69}" dt="2020-10-09T13:01:57.933" v="3" actId="20577"/>
        <pc:sldMkLst>
          <pc:docMk/>
          <pc:sldMk cId="172676112" sldId="262"/>
        </pc:sldMkLst>
        <pc:spChg chg="mod">
          <ac:chgData name="Andrew Rider" userId="S::andrew.rider@umgc.edu::9a12dd1c-d6a2-4e3d-a8b1-52abfe815daa" providerId="AD" clId="Web-{314FB4AE-92F1-C59F-D1CF-153256830A69}" dt="2020-10-09T13:01:57.933" v="3" actId="20577"/>
          <ac:spMkLst>
            <pc:docMk/>
            <pc:sldMk cId="172676112" sldId="262"/>
            <ac:spMk id="2" creationId="{1723F7E9-6D50-4EAA-A725-4FEBB2754DAD}"/>
          </ac:spMkLst>
        </pc:spChg>
      </pc:sldChg>
      <pc:sldChg chg="modSp">
        <pc:chgData name="Andrew Rider" userId="S::andrew.rider@umgc.edu::9a12dd1c-d6a2-4e3d-a8b1-52abfe815daa" providerId="AD" clId="Web-{314FB4AE-92F1-C59F-D1CF-153256830A69}" dt="2020-10-09T13:02:03.293" v="6" actId="20577"/>
        <pc:sldMkLst>
          <pc:docMk/>
          <pc:sldMk cId="2407111856" sldId="265"/>
        </pc:sldMkLst>
        <pc:spChg chg="mod">
          <ac:chgData name="Andrew Rider" userId="S::andrew.rider@umgc.edu::9a12dd1c-d6a2-4e3d-a8b1-52abfe815daa" providerId="AD" clId="Web-{314FB4AE-92F1-C59F-D1CF-153256830A69}" dt="2020-10-09T13:02:03.293" v="6" actId="20577"/>
          <ac:spMkLst>
            <pc:docMk/>
            <pc:sldMk cId="2407111856" sldId="265"/>
            <ac:spMk id="2" creationId="{1723F7E9-6D50-4EAA-A725-4FEBB2754DAD}"/>
          </ac:spMkLst>
        </pc:spChg>
      </pc:sldChg>
      <pc:sldChg chg="modSp">
        <pc:chgData name="Andrew Rider" userId="S::andrew.rider@umgc.edu::9a12dd1c-d6a2-4e3d-a8b1-52abfe815daa" providerId="AD" clId="Web-{314FB4AE-92F1-C59F-D1CF-153256830A69}" dt="2020-10-09T13:02:06.699" v="9" actId="20577"/>
        <pc:sldMkLst>
          <pc:docMk/>
          <pc:sldMk cId="229444160" sldId="266"/>
        </pc:sldMkLst>
        <pc:spChg chg="mod">
          <ac:chgData name="Andrew Rider" userId="S::andrew.rider@umgc.edu::9a12dd1c-d6a2-4e3d-a8b1-52abfe815daa" providerId="AD" clId="Web-{314FB4AE-92F1-C59F-D1CF-153256830A69}" dt="2020-10-09T13:02:06.699" v="9" actId="20577"/>
          <ac:spMkLst>
            <pc:docMk/>
            <pc:sldMk cId="229444160" sldId="266"/>
            <ac:spMk id="2" creationId="{93F25BF4-C797-43EC-9C0F-119685EDEBEF}"/>
          </ac:spMkLst>
        </pc:spChg>
      </pc:sldChg>
    </pc:docChg>
  </pc:docChgLst>
  <pc:docChgLst>
    <pc:chgData name="Andrew Rider" userId="S::andrew.rider@umgc.edu::9a12dd1c-d6a2-4e3d-a8b1-52abfe815daa" providerId="AD" clId="Web-{FEEC61D0-5D0F-D6BF-00D8-5E711543AE61}"/>
    <pc:docChg chg="modSld">
      <pc:chgData name="Andrew Rider" userId="S::andrew.rider@umgc.edu::9a12dd1c-d6a2-4e3d-a8b1-52abfe815daa" providerId="AD" clId="Web-{FEEC61D0-5D0F-D6BF-00D8-5E711543AE61}" dt="2020-10-13T14:40:08.911" v="180"/>
      <pc:docMkLst>
        <pc:docMk/>
      </pc:docMkLst>
      <pc:sldChg chg="modSp">
        <pc:chgData name="Andrew Rider" userId="S::andrew.rider@umgc.edu::9a12dd1c-d6a2-4e3d-a8b1-52abfe815daa" providerId="AD" clId="Web-{FEEC61D0-5D0F-D6BF-00D8-5E711543AE61}" dt="2020-10-13T14:15:09.735" v="113" actId="20577"/>
        <pc:sldMkLst>
          <pc:docMk/>
          <pc:sldMk cId="109857222" sldId="256"/>
        </pc:sldMkLst>
        <pc:spChg chg="mod">
          <ac:chgData name="Andrew Rider" userId="S::andrew.rider@umgc.edu::9a12dd1c-d6a2-4e3d-a8b1-52abfe815daa" providerId="AD" clId="Web-{FEEC61D0-5D0F-D6BF-00D8-5E711543AE61}" dt="2020-10-13T14:15:09.735" v="113" actId="20577"/>
          <ac:spMkLst>
            <pc:docMk/>
            <pc:sldMk cId="109857222" sldId="256"/>
            <ac:spMk id="3" creationId="{00000000-0000-0000-0000-000000000000}"/>
          </ac:spMkLst>
        </pc:spChg>
      </pc:sldChg>
      <pc:sldChg chg="addSp delSp modSp">
        <pc:chgData name="Andrew Rider" userId="S::andrew.rider@umgc.edu::9a12dd1c-d6a2-4e3d-a8b1-52abfe815daa" providerId="AD" clId="Web-{FEEC61D0-5D0F-D6BF-00D8-5E711543AE61}" dt="2020-10-13T14:39:17.504" v="169" actId="14100"/>
        <pc:sldMkLst>
          <pc:docMk/>
          <pc:sldMk cId="3964551370" sldId="257"/>
        </pc:sldMkLst>
        <pc:spChg chg="mod">
          <ac:chgData name="Andrew Rider" userId="S::andrew.rider@umgc.edu::9a12dd1c-d6a2-4e3d-a8b1-52abfe815daa" providerId="AD" clId="Web-{FEEC61D0-5D0F-D6BF-00D8-5E711543AE61}" dt="2020-10-13T14:35:37.749" v="126" actId="20577"/>
          <ac:spMkLst>
            <pc:docMk/>
            <pc:sldMk cId="3964551370" sldId="257"/>
            <ac:spMk id="2" creationId="{A1F322EF-11F5-4D0E-B107-29326DD6F105}"/>
          </ac:spMkLst>
        </pc:spChg>
        <pc:spChg chg="add del">
          <ac:chgData name="Andrew Rider" userId="S::andrew.rider@umgc.edu::9a12dd1c-d6a2-4e3d-a8b1-52abfe815daa" providerId="AD" clId="Web-{FEEC61D0-5D0F-D6BF-00D8-5E711543AE61}" dt="2020-10-13T14:37:39.533" v="131"/>
          <ac:spMkLst>
            <pc:docMk/>
            <pc:sldMk cId="3964551370" sldId="257"/>
            <ac:spMk id="3" creationId="{C5BC5409-C0ED-4D47-B17C-B33C7E0B2301}"/>
          </ac:spMkLst>
        </pc:spChg>
        <pc:spChg chg="add mod">
          <ac:chgData name="Andrew Rider" userId="S::andrew.rider@umgc.edu::9a12dd1c-d6a2-4e3d-a8b1-52abfe815daa" providerId="AD" clId="Web-{FEEC61D0-5D0F-D6BF-00D8-5E711543AE61}" dt="2020-10-13T14:39:17.504" v="169" actId="14100"/>
          <ac:spMkLst>
            <pc:docMk/>
            <pc:sldMk cId="3964551370" sldId="257"/>
            <ac:spMk id="4" creationId="{56442291-BA83-426B-A5FA-BC6448240E40}"/>
          </ac:spMkLst>
        </pc:spChg>
      </pc:sldChg>
      <pc:sldChg chg="addSp delSp modSp">
        <pc:chgData name="Andrew Rider" userId="S::andrew.rider@umgc.edu::9a12dd1c-d6a2-4e3d-a8b1-52abfe815daa" providerId="AD" clId="Web-{FEEC61D0-5D0F-D6BF-00D8-5E711543AE61}" dt="2020-10-13T14:39:44.270" v="171"/>
        <pc:sldMkLst>
          <pc:docMk/>
          <pc:sldMk cId="3248054879" sldId="258"/>
        </pc:sldMkLst>
        <pc:spChg chg="mod">
          <ac:chgData name="Andrew Rider" userId="S::andrew.rider@umgc.edu::9a12dd1c-d6a2-4e3d-a8b1-52abfe815daa" providerId="AD" clId="Web-{FEEC61D0-5D0F-D6BF-00D8-5E711543AE61}" dt="2020-10-13T13:20:25.846" v="2" actId="20577"/>
          <ac:spMkLst>
            <pc:docMk/>
            <pc:sldMk cId="3248054879" sldId="258"/>
            <ac:spMk id="2" creationId="{A6DC4812-4797-412F-A808-913E15BF716B}"/>
          </ac:spMkLst>
        </pc:spChg>
        <pc:spChg chg="add del">
          <ac:chgData name="Andrew Rider" userId="S::andrew.rider@umgc.edu::9a12dd1c-d6a2-4e3d-a8b1-52abfe815daa" providerId="AD" clId="Web-{FEEC61D0-5D0F-D6BF-00D8-5E711543AE61}" dt="2020-10-13T14:39:43.911" v="170"/>
          <ac:spMkLst>
            <pc:docMk/>
            <pc:sldMk cId="3248054879" sldId="258"/>
            <ac:spMk id="5" creationId="{D6BBA753-AB28-428D-AA34-9E647BC8523D}"/>
          </ac:spMkLst>
        </pc:spChg>
        <pc:spChg chg="add">
          <ac:chgData name="Andrew Rider" userId="S::andrew.rider@umgc.edu::9a12dd1c-d6a2-4e3d-a8b1-52abfe815daa" providerId="AD" clId="Web-{FEEC61D0-5D0F-D6BF-00D8-5E711543AE61}" dt="2020-10-13T14:39:44.270" v="171"/>
          <ac:spMkLst>
            <pc:docMk/>
            <pc:sldMk cId="3248054879" sldId="258"/>
            <ac:spMk id="7" creationId="{71BD8771-B127-4703-B7EC-5184F9B1387A}"/>
          </ac:spMkLst>
        </pc:spChg>
      </pc:sldChg>
      <pc:sldChg chg="addSp delSp">
        <pc:chgData name="Andrew Rider" userId="S::andrew.rider@umgc.edu::9a12dd1c-d6a2-4e3d-a8b1-52abfe815daa" providerId="AD" clId="Web-{FEEC61D0-5D0F-D6BF-00D8-5E711543AE61}" dt="2020-10-13T14:39:54.755" v="175"/>
        <pc:sldMkLst>
          <pc:docMk/>
          <pc:sldMk cId="256177946" sldId="259"/>
        </pc:sldMkLst>
        <pc:spChg chg="add">
          <ac:chgData name="Andrew Rider" userId="S::andrew.rider@umgc.edu::9a12dd1c-d6a2-4e3d-a8b1-52abfe815daa" providerId="AD" clId="Web-{FEEC61D0-5D0F-D6BF-00D8-5E711543AE61}" dt="2020-10-13T13:21:57.332" v="80"/>
          <ac:spMkLst>
            <pc:docMk/>
            <pc:sldMk cId="256177946" sldId="259"/>
            <ac:spMk id="3" creationId="{831DEF9C-7D7A-480D-A783-7ED611A03F85}"/>
          </ac:spMkLst>
        </pc:spChg>
        <pc:spChg chg="add del">
          <ac:chgData name="Andrew Rider" userId="S::andrew.rider@umgc.edu::9a12dd1c-d6a2-4e3d-a8b1-52abfe815daa" providerId="AD" clId="Web-{FEEC61D0-5D0F-D6BF-00D8-5E711543AE61}" dt="2020-10-13T14:39:54.286" v="174"/>
          <ac:spMkLst>
            <pc:docMk/>
            <pc:sldMk cId="256177946" sldId="259"/>
            <ac:spMk id="6" creationId="{3F46746E-7C56-4D3E-B367-BBB279BDC50F}"/>
          </ac:spMkLst>
        </pc:spChg>
        <pc:spChg chg="add">
          <ac:chgData name="Andrew Rider" userId="S::andrew.rider@umgc.edu::9a12dd1c-d6a2-4e3d-a8b1-52abfe815daa" providerId="AD" clId="Web-{FEEC61D0-5D0F-D6BF-00D8-5E711543AE61}" dt="2020-10-13T14:39:54.755" v="175"/>
          <ac:spMkLst>
            <pc:docMk/>
            <pc:sldMk cId="256177946" sldId="259"/>
            <ac:spMk id="8" creationId="{7C2CBE94-5196-4E83-BF16-45DB361F2BAE}"/>
          </ac:spMkLst>
        </pc:spChg>
      </pc:sldChg>
      <pc:sldChg chg="addSp delSp modSp">
        <pc:chgData name="Andrew Rider" userId="S::andrew.rider@umgc.edu::9a12dd1c-d6a2-4e3d-a8b1-52abfe815daa" providerId="AD" clId="Web-{FEEC61D0-5D0F-D6BF-00D8-5E711543AE61}" dt="2020-10-13T14:39:48.864" v="173"/>
        <pc:sldMkLst>
          <pc:docMk/>
          <pc:sldMk cId="1241181005" sldId="260"/>
        </pc:sldMkLst>
        <pc:spChg chg="add mod">
          <ac:chgData name="Andrew Rider" userId="S::andrew.rider@umgc.edu::9a12dd1c-d6a2-4e3d-a8b1-52abfe815daa" providerId="AD" clId="Web-{FEEC61D0-5D0F-D6BF-00D8-5E711543AE61}" dt="2020-10-13T13:21:52.520" v="77" actId="20577"/>
          <ac:spMkLst>
            <pc:docMk/>
            <pc:sldMk cId="1241181005" sldId="260"/>
            <ac:spMk id="3" creationId="{8E8B4ED8-1328-417E-9B8E-09388B903044}"/>
          </ac:spMkLst>
        </pc:spChg>
        <pc:spChg chg="add del">
          <ac:chgData name="Andrew Rider" userId="S::andrew.rider@umgc.edu::9a12dd1c-d6a2-4e3d-a8b1-52abfe815daa" providerId="AD" clId="Web-{FEEC61D0-5D0F-D6BF-00D8-5E711543AE61}" dt="2020-10-13T14:39:48.520" v="172"/>
          <ac:spMkLst>
            <pc:docMk/>
            <pc:sldMk cId="1241181005" sldId="260"/>
            <ac:spMk id="6" creationId="{7B6600D1-999E-49CE-8A3F-A487074B73E2}"/>
          </ac:spMkLst>
        </pc:spChg>
        <pc:spChg chg="add">
          <ac:chgData name="Andrew Rider" userId="S::andrew.rider@umgc.edu::9a12dd1c-d6a2-4e3d-a8b1-52abfe815daa" providerId="AD" clId="Web-{FEEC61D0-5D0F-D6BF-00D8-5E711543AE61}" dt="2020-10-13T14:39:48.864" v="173"/>
          <ac:spMkLst>
            <pc:docMk/>
            <pc:sldMk cId="1241181005" sldId="260"/>
            <ac:spMk id="8" creationId="{168D831E-8852-4625-AA9C-1E69390A2538}"/>
          </ac:spMkLst>
        </pc:spChg>
      </pc:sldChg>
      <pc:sldChg chg="addSp delSp modSp">
        <pc:chgData name="Andrew Rider" userId="S::andrew.rider@umgc.edu::9a12dd1c-d6a2-4e3d-a8b1-52abfe815daa" providerId="AD" clId="Web-{FEEC61D0-5D0F-D6BF-00D8-5E711543AE61}" dt="2020-10-13T14:40:07.099" v="178" actId="1076"/>
        <pc:sldMkLst>
          <pc:docMk/>
          <pc:sldMk cId="3657215491" sldId="261"/>
        </pc:sldMkLst>
        <pc:spChg chg="mod">
          <ac:chgData name="Andrew Rider" userId="S::andrew.rider@umgc.edu::9a12dd1c-d6a2-4e3d-a8b1-52abfe815daa" providerId="AD" clId="Web-{FEEC61D0-5D0F-D6BF-00D8-5E711543AE61}" dt="2020-10-13T13:57:13.631" v="86" actId="20577"/>
          <ac:spMkLst>
            <pc:docMk/>
            <pc:sldMk cId="3657215491" sldId="261"/>
            <ac:spMk id="2" creationId="{1723F7E9-6D50-4EAA-A725-4FEBB2754DAD}"/>
          </ac:spMkLst>
        </pc:spChg>
        <pc:spChg chg="add mod">
          <ac:chgData name="Andrew Rider" userId="S::andrew.rider@umgc.edu::9a12dd1c-d6a2-4e3d-a8b1-52abfe815daa" providerId="AD" clId="Web-{FEEC61D0-5D0F-D6BF-00D8-5E711543AE61}" dt="2020-10-13T13:22:05.223" v="82" actId="1076"/>
          <ac:spMkLst>
            <pc:docMk/>
            <pc:sldMk cId="3657215491" sldId="261"/>
            <ac:spMk id="3" creationId="{ACD7ED3D-C180-4802-90E6-C0E22F4240EA}"/>
          </ac:spMkLst>
        </pc:spChg>
        <pc:spChg chg="add del mod">
          <ac:chgData name="Andrew Rider" userId="S::andrew.rider@umgc.edu::9a12dd1c-d6a2-4e3d-a8b1-52abfe815daa" providerId="AD" clId="Web-{FEEC61D0-5D0F-D6BF-00D8-5E711543AE61}" dt="2020-10-13T14:40:00.333" v="176"/>
          <ac:spMkLst>
            <pc:docMk/>
            <pc:sldMk cId="3657215491" sldId="261"/>
            <ac:spMk id="6" creationId="{28842E37-6A40-4331-9779-EC8697DD7296}"/>
          </ac:spMkLst>
        </pc:spChg>
        <pc:spChg chg="add mod">
          <ac:chgData name="Andrew Rider" userId="S::andrew.rider@umgc.edu::9a12dd1c-d6a2-4e3d-a8b1-52abfe815daa" providerId="AD" clId="Web-{FEEC61D0-5D0F-D6BF-00D8-5E711543AE61}" dt="2020-10-13T14:40:07.099" v="178" actId="1076"/>
          <ac:spMkLst>
            <pc:docMk/>
            <pc:sldMk cId="3657215491" sldId="261"/>
            <ac:spMk id="7" creationId="{4631EF1B-59C6-47EB-9181-6A2A13E42E7C}"/>
          </ac:spMkLst>
        </pc:spChg>
      </pc:sldChg>
      <pc:sldChg chg="addSp delSp modSp">
        <pc:chgData name="Andrew Rider" userId="S::andrew.rider@umgc.edu::9a12dd1c-d6a2-4e3d-a8b1-52abfe815daa" providerId="AD" clId="Web-{FEEC61D0-5D0F-D6BF-00D8-5E711543AE61}" dt="2020-10-13T14:40:08.911" v="180"/>
        <pc:sldMkLst>
          <pc:docMk/>
          <pc:sldMk cId="172676112" sldId="262"/>
        </pc:sldMkLst>
        <pc:spChg chg="add del mod">
          <ac:chgData name="Andrew Rider" userId="S::andrew.rider@umgc.edu::9a12dd1c-d6a2-4e3d-a8b1-52abfe815daa" providerId="AD" clId="Web-{FEEC61D0-5D0F-D6BF-00D8-5E711543AE61}" dt="2020-10-13T14:40:08.552" v="179"/>
          <ac:spMkLst>
            <pc:docMk/>
            <pc:sldMk cId="172676112" sldId="262"/>
            <ac:spMk id="5" creationId="{4B8984D4-432E-45F6-AD2A-84B41106822B}"/>
          </ac:spMkLst>
        </pc:spChg>
        <pc:spChg chg="add">
          <ac:chgData name="Andrew Rider" userId="S::andrew.rider@umgc.edu::9a12dd1c-d6a2-4e3d-a8b1-52abfe815daa" providerId="AD" clId="Web-{FEEC61D0-5D0F-D6BF-00D8-5E711543AE61}" dt="2020-10-13T14:40:08.911" v="180"/>
          <ac:spMkLst>
            <pc:docMk/>
            <pc:sldMk cId="172676112" sldId="262"/>
            <ac:spMk id="7" creationId="{5FAA5F95-9490-495B-A8AB-D1CC1962EF79}"/>
          </ac:spMkLst>
        </pc:spChg>
      </pc:sldChg>
      <pc:sldChg chg="addSp modSp">
        <pc:chgData name="Andrew Rider" userId="S::andrew.rider@umgc.edu::9a12dd1c-d6a2-4e3d-a8b1-52abfe815daa" providerId="AD" clId="Web-{FEEC61D0-5D0F-D6BF-00D8-5E711543AE61}" dt="2020-10-13T14:38:33.409" v="157" actId="1076"/>
        <pc:sldMkLst>
          <pc:docMk/>
          <pc:sldMk cId="4203410019" sldId="263"/>
        </pc:sldMkLst>
        <pc:spChg chg="add mod">
          <ac:chgData name="Andrew Rider" userId="S::andrew.rider@umgc.edu::9a12dd1c-d6a2-4e3d-a8b1-52abfe815daa" providerId="AD" clId="Web-{FEEC61D0-5D0F-D6BF-00D8-5E711543AE61}" dt="2020-10-13T14:38:33.409" v="157" actId="1076"/>
          <ac:spMkLst>
            <pc:docMk/>
            <pc:sldMk cId="4203410019" sldId="263"/>
            <ac:spMk id="5" creationId="{DDA2D64A-58B4-4320-9467-596FC24784B4}"/>
          </ac:spMkLst>
        </pc:spChg>
      </pc:sldChg>
      <pc:sldChg chg="addSp">
        <pc:chgData name="Andrew Rider" userId="S::andrew.rider@umgc.edu::9a12dd1c-d6a2-4e3d-a8b1-52abfe815daa" providerId="AD" clId="Web-{FEEC61D0-5D0F-D6BF-00D8-5E711543AE61}" dt="2020-10-13T14:38:34.831" v="158"/>
        <pc:sldMkLst>
          <pc:docMk/>
          <pc:sldMk cId="2407111856" sldId="265"/>
        </pc:sldMkLst>
        <pc:spChg chg="add">
          <ac:chgData name="Andrew Rider" userId="S::andrew.rider@umgc.edu::9a12dd1c-d6a2-4e3d-a8b1-52abfe815daa" providerId="AD" clId="Web-{FEEC61D0-5D0F-D6BF-00D8-5E711543AE61}" dt="2020-10-13T14:38:34.831" v="158"/>
          <ac:spMkLst>
            <pc:docMk/>
            <pc:sldMk cId="2407111856" sldId="265"/>
            <ac:spMk id="5" creationId="{FBF63B45-5697-443F-98D6-381A1FA8E212}"/>
          </ac:spMkLst>
        </pc:spChg>
      </pc:sldChg>
      <pc:sldChg chg="addSp">
        <pc:chgData name="Andrew Rider" userId="S::andrew.rider@umgc.edu::9a12dd1c-d6a2-4e3d-a8b1-52abfe815daa" providerId="AD" clId="Web-{FEEC61D0-5D0F-D6BF-00D8-5E711543AE61}" dt="2020-10-13T14:38:36.987" v="159"/>
        <pc:sldMkLst>
          <pc:docMk/>
          <pc:sldMk cId="229444160" sldId="266"/>
        </pc:sldMkLst>
        <pc:spChg chg="add">
          <ac:chgData name="Andrew Rider" userId="S::andrew.rider@umgc.edu::9a12dd1c-d6a2-4e3d-a8b1-52abfe815daa" providerId="AD" clId="Web-{FEEC61D0-5D0F-D6BF-00D8-5E711543AE61}" dt="2020-10-13T14:38:36.987" v="159"/>
          <ac:spMkLst>
            <pc:docMk/>
            <pc:sldMk cId="229444160" sldId="266"/>
            <ac:spMk id="5" creationId="{A213E699-8BF1-4994-9E87-A4A8442CECAD}"/>
          </ac:spMkLst>
        </pc:spChg>
      </pc:sldChg>
    </pc:docChg>
  </pc:docChgLst>
  <pc:docChgLst>
    <pc:chgData name="Andrew Rider" userId="S::andrew.rider@umgc.edu::9a12dd1c-d6a2-4e3d-a8b1-52abfe815daa" providerId="AD" clId="Web-{3195F1AA-90EB-49C3-9DA9-240236BC50A5}"/>
    <pc:docChg chg="addSld modSld addMainMaster delMainMaster">
      <pc:chgData name="Andrew Rider" userId="S::andrew.rider@umgc.edu::9a12dd1c-d6a2-4e3d-a8b1-52abfe815daa" providerId="AD" clId="Web-{3195F1AA-90EB-49C3-9DA9-240236BC50A5}" dt="2020-09-30T13:40:23.255" v="68"/>
      <pc:docMkLst>
        <pc:docMk/>
      </pc:docMkLst>
      <pc:sldChg chg="addSp delSp modSp mod setBg modClrScheme setClrOvrMap chgLayout">
        <pc:chgData name="Andrew Rider" userId="S::andrew.rider@umgc.edu::9a12dd1c-d6a2-4e3d-a8b1-52abfe815daa" providerId="AD" clId="Web-{3195F1AA-90EB-49C3-9DA9-240236BC50A5}" dt="2020-09-30T13:40:23.255" v="68"/>
        <pc:sldMkLst>
          <pc:docMk/>
          <pc:sldMk cId="109857222" sldId="256"/>
        </pc:sldMkLst>
        <pc:spChg chg="mod">
          <ac:chgData name="Andrew Rider" userId="S::andrew.rider@umgc.edu::9a12dd1c-d6a2-4e3d-a8b1-52abfe815daa" providerId="AD" clId="Web-{3195F1AA-90EB-49C3-9DA9-240236BC50A5}" dt="2020-09-30T13:40:23.255" v="68"/>
          <ac:spMkLst>
            <pc:docMk/>
            <pc:sldMk cId="109857222" sldId="256"/>
            <ac:spMk id="2" creationId="{00000000-0000-0000-0000-000000000000}"/>
          </ac:spMkLst>
        </pc:spChg>
        <pc:spChg chg="mod">
          <ac:chgData name="Andrew Rider" userId="S::andrew.rider@umgc.edu::9a12dd1c-d6a2-4e3d-a8b1-52abfe815daa" providerId="AD" clId="Web-{3195F1AA-90EB-49C3-9DA9-240236BC50A5}" dt="2020-09-30T13:39:43.488" v="61" actId="20577"/>
          <ac:spMkLst>
            <pc:docMk/>
            <pc:sldMk cId="109857222" sldId="256"/>
            <ac:spMk id="3" creationId="{00000000-0000-0000-0000-000000000000}"/>
          </ac:spMkLst>
        </pc:spChg>
        <pc:spChg chg="add del">
          <ac:chgData name="Andrew Rider" userId="S::andrew.rider@umgc.edu::9a12dd1c-d6a2-4e3d-a8b1-52abfe815daa" providerId="AD" clId="Web-{3195F1AA-90EB-49C3-9DA9-240236BC50A5}" dt="2020-09-30T13:38:05.455" v="23"/>
          <ac:spMkLst>
            <pc:docMk/>
            <pc:sldMk cId="109857222" sldId="256"/>
            <ac:spMk id="6" creationId="{0BC9EFE1-D8CB-4668-9980-DB108327A794}"/>
          </ac:spMkLst>
        </pc:spChg>
        <pc:spChg chg="add del">
          <ac:chgData name="Andrew Rider" userId="S::andrew.rider@umgc.edu::9a12dd1c-d6a2-4e3d-a8b1-52abfe815daa" providerId="AD" clId="Web-{3195F1AA-90EB-49C3-9DA9-240236BC50A5}" dt="2020-09-30T13:38:08.673" v="25"/>
          <ac:spMkLst>
            <pc:docMk/>
            <pc:sldMk cId="109857222" sldId="256"/>
            <ac:spMk id="7" creationId="{362D44EE-C852-4460-B8B5-C4F2BC20510C}"/>
          </ac:spMkLst>
        </pc:spChg>
        <pc:spChg chg="add del">
          <ac:chgData name="Andrew Rider" userId="S::andrew.rider@umgc.edu::9a12dd1c-d6a2-4e3d-a8b1-52abfe815daa" providerId="AD" clId="Web-{3195F1AA-90EB-49C3-9DA9-240236BC50A5}" dt="2020-09-30T13:38:08.673" v="25"/>
          <ac:spMkLst>
            <pc:docMk/>
            <pc:sldMk cId="109857222" sldId="256"/>
            <ac:spMk id="8" creationId="{658970D8-8D1D-4B5C-894B-E871CC86543D}"/>
          </ac:spMkLst>
        </pc:spChg>
        <pc:spChg chg="add del">
          <ac:chgData name="Andrew Rider" userId="S::andrew.rider@umgc.edu::9a12dd1c-d6a2-4e3d-a8b1-52abfe815daa" providerId="AD" clId="Web-{3195F1AA-90EB-49C3-9DA9-240236BC50A5}" dt="2020-09-30T13:38:03.017" v="21"/>
          <ac:spMkLst>
            <pc:docMk/>
            <pc:sldMk cId="109857222" sldId="256"/>
            <ac:spMk id="9" creationId="{1DB7C82F-AB7E-4F0C-B829-FA1B9C415180}"/>
          </ac:spMkLst>
        </pc:spChg>
        <pc:spChg chg="add del">
          <ac:chgData name="Andrew Rider" userId="S::andrew.rider@umgc.edu::9a12dd1c-d6a2-4e3d-a8b1-52abfe815daa" providerId="AD" clId="Web-{3195F1AA-90EB-49C3-9DA9-240236BC50A5}" dt="2020-09-30T13:38:08.673" v="25"/>
          <ac:spMkLst>
            <pc:docMk/>
            <pc:sldMk cId="109857222" sldId="256"/>
            <ac:spMk id="10" creationId="{F227E5B6-9132-43CA-B503-37A18562ADF2}"/>
          </ac:spMkLst>
        </pc:spChg>
        <pc:spChg chg="add del">
          <ac:chgData name="Andrew Rider" userId="S::andrew.rider@umgc.edu::9a12dd1c-d6a2-4e3d-a8b1-52abfe815daa" providerId="AD" clId="Web-{3195F1AA-90EB-49C3-9DA9-240236BC50A5}" dt="2020-09-30T13:39:32.410" v="50"/>
          <ac:spMkLst>
            <pc:docMk/>
            <pc:sldMk cId="109857222" sldId="256"/>
            <ac:spMk id="12" creationId="{E49CC64F-7275-4E33-961B-0C5CDC439875}"/>
          </ac:spMkLst>
        </pc:spChg>
        <pc:spChg chg="add del">
          <ac:chgData name="Andrew Rider" userId="S::andrew.rider@umgc.edu::9a12dd1c-d6a2-4e3d-a8b1-52abfe815daa" providerId="AD" clId="Web-{3195F1AA-90EB-49C3-9DA9-240236BC50A5}" dt="2020-09-30T13:38:05.455" v="23"/>
          <ac:spMkLst>
            <pc:docMk/>
            <pc:sldMk cId="109857222" sldId="256"/>
            <ac:spMk id="13" creationId="{77DA6D33-2D62-458C-BF5D-DBF612FD557E}"/>
          </ac:spMkLst>
        </pc:spChg>
        <pc:spChg chg="add del">
          <ac:chgData name="Andrew Rider" userId="S::andrew.rider@umgc.edu::9a12dd1c-d6a2-4e3d-a8b1-52abfe815daa" providerId="AD" clId="Web-{3195F1AA-90EB-49C3-9DA9-240236BC50A5}" dt="2020-09-30T13:39:29.160" v="47"/>
          <ac:spMkLst>
            <pc:docMk/>
            <pc:sldMk cId="109857222" sldId="256"/>
            <ac:spMk id="14" creationId="{B725BC23-E0DD-4037-B2B8-7B6FA64543FB}"/>
          </ac:spMkLst>
        </pc:spChg>
        <pc:spChg chg="add del">
          <ac:chgData name="Andrew Rider" userId="S::andrew.rider@umgc.edu::9a12dd1c-d6a2-4e3d-a8b1-52abfe815daa" providerId="AD" clId="Web-{3195F1AA-90EB-49C3-9DA9-240236BC50A5}" dt="2020-09-30T13:38:08.673" v="25"/>
          <ac:spMkLst>
            <pc:docMk/>
            <pc:sldMk cId="109857222" sldId="256"/>
            <ac:spMk id="15" creationId="{03C2051E-A88D-48E5-BACF-AAED17892722}"/>
          </ac:spMkLst>
        </pc:spChg>
        <pc:spChg chg="add del">
          <ac:chgData name="Andrew Rider" userId="S::andrew.rider@umgc.edu::9a12dd1c-d6a2-4e3d-a8b1-52abfe815daa" providerId="AD" clId="Web-{3195F1AA-90EB-49C3-9DA9-240236BC50A5}" dt="2020-09-30T13:39:29.160" v="47"/>
          <ac:spMkLst>
            <pc:docMk/>
            <pc:sldMk cId="109857222" sldId="256"/>
            <ac:spMk id="16" creationId="{199EE120-2D35-4A48-BAAE-238F986A13DC}"/>
          </ac:spMkLst>
        </pc:spChg>
        <pc:spChg chg="add del">
          <ac:chgData name="Andrew Rider" userId="S::andrew.rider@umgc.edu::9a12dd1c-d6a2-4e3d-a8b1-52abfe815daa" providerId="AD" clId="Web-{3195F1AA-90EB-49C3-9DA9-240236BC50A5}" dt="2020-09-30T13:38:08.673" v="25"/>
          <ac:spMkLst>
            <pc:docMk/>
            <pc:sldMk cId="109857222" sldId="256"/>
            <ac:spMk id="17" creationId="{7821A508-2985-4905-874A-527429BAABFA}"/>
          </ac:spMkLst>
        </pc:spChg>
        <pc:spChg chg="add del">
          <ac:chgData name="Andrew Rider" userId="S::andrew.rider@umgc.edu::9a12dd1c-d6a2-4e3d-a8b1-52abfe815daa" providerId="AD" clId="Web-{3195F1AA-90EB-49C3-9DA9-240236BC50A5}" dt="2020-09-30T13:39:29.160" v="47"/>
          <ac:spMkLst>
            <pc:docMk/>
            <pc:sldMk cId="109857222" sldId="256"/>
            <ac:spMk id="18" creationId="{552F9EAC-0C70-441C-AC78-65174C285730}"/>
          </ac:spMkLst>
        </pc:spChg>
        <pc:spChg chg="add del">
          <ac:chgData name="Andrew Rider" userId="S::andrew.rider@umgc.edu::9a12dd1c-d6a2-4e3d-a8b1-52abfe815daa" providerId="AD" clId="Web-{3195F1AA-90EB-49C3-9DA9-240236BC50A5}" dt="2020-09-30T13:38:08.673" v="25"/>
          <ac:spMkLst>
            <pc:docMk/>
            <pc:sldMk cId="109857222" sldId="256"/>
            <ac:spMk id="19" creationId="{D2929CB1-0E3C-4B2D-ADC5-0154FB33BA44}"/>
          </ac:spMkLst>
        </pc:spChg>
        <pc:spChg chg="add del">
          <ac:chgData name="Andrew Rider" userId="S::andrew.rider@umgc.edu::9a12dd1c-d6a2-4e3d-a8b1-52abfe815daa" providerId="AD" clId="Web-{3195F1AA-90EB-49C3-9DA9-240236BC50A5}" dt="2020-09-30T13:39:32.379" v="49"/>
          <ac:spMkLst>
            <pc:docMk/>
            <pc:sldMk cId="109857222" sldId="256"/>
            <ac:spMk id="20" creationId="{6482F060-A4AF-4E0B-B364-7C6BA4AE9C03}"/>
          </ac:spMkLst>
        </pc:spChg>
        <pc:spChg chg="add del">
          <ac:chgData name="Andrew Rider" userId="S::andrew.rider@umgc.edu::9a12dd1c-d6a2-4e3d-a8b1-52abfe815daa" providerId="AD" clId="Web-{3195F1AA-90EB-49C3-9DA9-240236BC50A5}" dt="2020-09-30T13:38:08.673" v="25"/>
          <ac:spMkLst>
            <pc:docMk/>
            <pc:sldMk cId="109857222" sldId="256"/>
            <ac:spMk id="21" creationId="{5F2F0C84-BE8C-4DC2-A6D3-30349A801D5C}"/>
          </ac:spMkLst>
        </pc:spChg>
        <pc:spChg chg="add del">
          <ac:chgData name="Andrew Rider" userId="S::andrew.rider@umgc.edu::9a12dd1c-d6a2-4e3d-a8b1-52abfe815daa" providerId="AD" clId="Web-{3195F1AA-90EB-49C3-9DA9-240236BC50A5}" dt="2020-09-30T13:39:29.160" v="47"/>
          <ac:spMkLst>
            <pc:docMk/>
            <pc:sldMk cId="109857222" sldId="256"/>
            <ac:spMk id="23" creationId="{0D48F6B8-EF56-4340-982E-F4D6F5DC2F57}"/>
          </ac:spMkLst>
        </pc:spChg>
        <pc:spChg chg="add del">
          <ac:chgData name="Andrew Rider" userId="S::andrew.rider@umgc.edu::9a12dd1c-d6a2-4e3d-a8b1-52abfe815daa" providerId="AD" clId="Web-{3195F1AA-90EB-49C3-9DA9-240236BC50A5}" dt="2020-09-30T13:40:23.255" v="68"/>
          <ac:spMkLst>
            <pc:docMk/>
            <pc:sldMk cId="109857222" sldId="256"/>
            <ac:spMk id="24" creationId="{E08D4B6A-8113-4DFB-B82E-B60CAC8E0A50}"/>
          </ac:spMkLst>
        </pc:spChg>
        <pc:spChg chg="add del">
          <ac:chgData name="Andrew Rider" userId="S::andrew.rider@umgc.edu::9a12dd1c-d6a2-4e3d-a8b1-52abfe815daa" providerId="AD" clId="Web-{3195F1AA-90EB-49C3-9DA9-240236BC50A5}" dt="2020-09-30T13:39:29.160" v="47"/>
          <ac:spMkLst>
            <pc:docMk/>
            <pc:sldMk cId="109857222" sldId="256"/>
            <ac:spMk id="25" creationId="{AC596C40-FEA6-4867-853D-CF37DE3B6BF3}"/>
          </ac:spMkLst>
        </pc:spChg>
        <pc:spChg chg="add del">
          <ac:chgData name="Andrew Rider" userId="S::andrew.rider@umgc.edu::9a12dd1c-d6a2-4e3d-a8b1-52abfe815daa" providerId="AD" clId="Web-{3195F1AA-90EB-49C3-9DA9-240236BC50A5}" dt="2020-09-30T13:40:23.255" v="68"/>
          <ac:spMkLst>
            <pc:docMk/>
            <pc:sldMk cId="109857222" sldId="256"/>
            <ac:spMk id="26" creationId="{9822E561-F97C-4CBB-A9A6-A6BF6317BC84}"/>
          </ac:spMkLst>
        </pc:spChg>
        <pc:spChg chg="add del">
          <ac:chgData name="Andrew Rider" userId="S::andrew.rider@umgc.edu::9a12dd1c-d6a2-4e3d-a8b1-52abfe815daa" providerId="AD" clId="Web-{3195F1AA-90EB-49C3-9DA9-240236BC50A5}" dt="2020-09-30T13:39:29.160" v="47"/>
          <ac:spMkLst>
            <pc:docMk/>
            <pc:sldMk cId="109857222" sldId="256"/>
            <ac:spMk id="27" creationId="{9DC7C5E2-274E-49A3-A8E0-46A5B8CAC3D4}"/>
          </ac:spMkLst>
        </pc:spChg>
        <pc:spChg chg="add del">
          <ac:chgData name="Andrew Rider" userId="S::andrew.rider@umgc.edu::9a12dd1c-d6a2-4e3d-a8b1-52abfe815daa" providerId="AD" clId="Web-{3195F1AA-90EB-49C3-9DA9-240236BC50A5}" dt="2020-09-30T13:40:23.255" v="68"/>
          <ac:spMkLst>
            <pc:docMk/>
            <pc:sldMk cId="109857222" sldId="256"/>
            <ac:spMk id="28" creationId="{B01B0E58-A5C8-4CDA-A2E0-35DF94E59857}"/>
          </ac:spMkLst>
        </pc:spChg>
        <pc:spChg chg="add del">
          <ac:chgData name="Andrew Rider" userId="S::andrew.rider@umgc.edu::9a12dd1c-d6a2-4e3d-a8b1-52abfe815daa" providerId="AD" clId="Web-{3195F1AA-90EB-49C3-9DA9-240236BC50A5}" dt="2020-09-30T13:39:29.160" v="47"/>
          <ac:spMkLst>
            <pc:docMk/>
            <pc:sldMk cId="109857222" sldId="256"/>
            <ac:spMk id="29" creationId="{D6CF8D2C-9E01-48EC-8DDF-8A1FF60AED22}"/>
          </ac:spMkLst>
        </pc:spChg>
        <pc:spChg chg="add">
          <ac:chgData name="Andrew Rider" userId="S::andrew.rider@umgc.edu::9a12dd1c-d6a2-4e3d-a8b1-52abfe815daa" providerId="AD" clId="Web-{3195F1AA-90EB-49C3-9DA9-240236BC50A5}" dt="2020-09-30T13:40:23.255" v="68"/>
          <ac:spMkLst>
            <pc:docMk/>
            <pc:sldMk cId="109857222" sldId="256"/>
            <ac:spMk id="33" creationId="{F7207B7B-5C57-458C-BE38-95D2CD7655BB}"/>
          </ac:spMkLst>
        </pc:spChg>
        <pc:spChg chg="add">
          <ac:chgData name="Andrew Rider" userId="S::andrew.rider@umgc.edu::9a12dd1c-d6a2-4e3d-a8b1-52abfe815daa" providerId="AD" clId="Web-{3195F1AA-90EB-49C3-9DA9-240236BC50A5}" dt="2020-09-30T13:40:23.255" v="68"/>
          <ac:spMkLst>
            <pc:docMk/>
            <pc:sldMk cId="109857222" sldId="256"/>
            <ac:spMk id="35" creationId="{9822E561-F97C-4CBB-A9A6-A6BF6317BC84}"/>
          </ac:spMkLst>
        </pc:spChg>
        <pc:spChg chg="add">
          <ac:chgData name="Andrew Rider" userId="S::andrew.rider@umgc.edu::9a12dd1c-d6a2-4e3d-a8b1-52abfe815daa" providerId="AD" clId="Web-{3195F1AA-90EB-49C3-9DA9-240236BC50A5}" dt="2020-09-30T13:40:23.255" v="68"/>
          <ac:spMkLst>
            <pc:docMk/>
            <pc:sldMk cId="109857222" sldId="256"/>
            <ac:spMk id="37" creationId="{B01B0E58-A5C8-4CDA-A2E0-35DF94E59857}"/>
          </ac:spMkLst>
        </pc:spChg>
        <pc:picChg chg="add mod ord">
          <ac:chgData name="Andrew Rider" userId="S::andrew.rider@umgc.edu::9a12dd1c-d6a2-4e3d-a8b1-52abfe815daa" providerId="AD" clId="Web-{3195F1AA-90EB-49C3-9DA9-240236BC50A5}" dt="2020-09-30T13:40:23.255" v="68"/>
          <ac:picMkLst>
            <pc:docMk/>
            <pc:sldMk cId="109857222" sldId="256"/>
            <ac:picMk id="4" creationId="{205EB9A4-42EF-49EB-96ED-CEC1196A5FF5}"/>
          </ac:picMkLst>
        </pc:picChg>
        <pc:picChg chg="add del">
          <ac:chgData name="Andrew Rider" userId="S::andrew.rider@umgc.edu::9a12dd1c-d6a2-4e3d-a8b1-52abfe815daa" providerId="AD" clId="Web-{3195F1AA-90EB-49C3-9DA9-240236BC50A5}" dt="2020-09-30T13:38:05.455" v="23"/>
          <ac:picMkLst>
            <pc:docMk/>
            <pc:sldMk cId="109857222" sldId="256"/>
            <ac:picMk id="11" creationId="{7CBAE1BD-B8E4-4029-8AA2-C77E4FED9864}"/>
          </ac:picMkLst>
        </pc:picChg>
        <pc:cxnChg chg="add del">
          <ac:chgData name="Andrew Rider" userId="S::andrew.rider@umgc.edu::9a12dd1c-d6a2-4e3d-a8b1-52abfe815daa" providerId="AD" clId="Web-{3195F1AA-90EB-49C3-9DA9-240236BC50A5}" dt="2020-09-30T13:39:32.379" v="49"/>
          <ac:cxnSpMkLst>
            <pc:docMk/>
            <pc:sldMk cId="109857222" sldId="256"/>
            <ac:cxnSpMk id="22" creationId="{B9EB6DAA-2F0C-43D5-A577-15D5D2C4E3F5}"/>
          </ac:cxnSpMkLst>
        </pc:cxnChg>
      </pc:sldChg>
      <pc:sldChg chg="new">
        <pc:chgData name="Andrew Rider" userId="S::andrew.rider@umgc.edu::9a12dd1c-d6a2-4e3d-a8b1-52abfe815daa" providerId="AD" clId="Web-{3195F1AA-90EB-49C3-9DA9-240236BC50A5}" dt="2020-09-30T13:40:07.083" v="67"/>
        <pc:sldMkLst>
          <pc:docMk/>
          <pc:sldMk cId="3964551370" sldId="257"/>
        </pc:sldMkLst>
      </pc:sldChg>
      <pc:sldMasterChg chg="add del addSldLayout delSldLayout">
        <pc:chgData name="Andrew Rider" userId="S::andrew.rider@umgc.edu::9a12dd1c-d6a2-4e3d-a8b1-52abfe815daa" providerId="AD" clId="Web-{3195F1AA-90EB-49C3-9DA9-240236BC50A5}" dt="2020-09-30T13:39:32.410" v="50"/>
        <pc:sldMasterMkLst>
          <pc:docMk/>
          <pc:sldMasterMk cId="2460954070" sldId="2147483660"/>
        </pc:sldMasterMkLst>
        <pc:sldLayoutChg chg="add del">
          <pc:chgData name="Andrew Rider" userId="S::andrew.rider@umgc.edu::9a12dd1c-d6a2-4e3d-a8b1-52abfe815daa" providerId="AD" clId="Web-{3195F1AA-90EB-49C3-9DA9-240236BC50A5}" dt="2020-09-30T13:39:32.410" v="50"/>
          <pc:sldLayoutMkLst>
            <pc:docMk/>
            <pc:sldMasterMk cId="2460954070" sldId="2147483660"/>
            <pc:sldLayoutMk cId="2385387890" sldId="2147483661"/>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949138452" sldId="2147483662"/>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2591524520" sldId="2147483663"/>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1203092039" sldId="2147483664"/>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3733172339" sldId="2147483665"/>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3210312558" sldId="2147483666"/>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3146388984" sldId="2147483667"/>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3171841454" sldId="2147483668"/>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1718958274" sldId="2147483669"/>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2202905451" sldId="2147483670"/>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3479445657" sldId="2147483671"/>
          </pc:sldLayoutMkLst>
        </pc:sldLayoutChg>
      </pc:sldMasterChg>
      <pc:sldMasterChg chg="add del addSldLayout delSldLayout">
        <pc:chgData name="Andrew Rider" userId="S::andrew.rider@umgc.edu::9a12dd1c-d6a2-4e3d-a8b1-52abfe815daa" providerId="AD" clId="Web-{3195F1AA-90EB-49C3-9DA9-240236BC50A5}" dt="2020-09-30T13:39:32.379" v="49"/>
        <pc:sldMasterMkLst>
          <pc:docMk/>
          <pc:sldMasterMk cId="2461351782" sldId="2147483711"/>
        </pc:sldMasterMkLst>
        <pc:sldLayoutChg chg="add del">
          <pc:chgData name="Andrew Rider" userId="S::andrew.rider@umgc.edu::9a12dd1c-d6a2-4e3d-a8b1-52abfe815daa" providerId="AD" clId="Web-{3195F1AA-90EB-49C3-9DA9-240236BC50A5}" dt="2020-09-30T13:39:32.379" v="49"/>
          <pc:sldLayoutMkLst>
            <pc:docMk/>
            <pc:sldMasterMk cId="2461351782" sldId="2147483711"/>
            <pc:sldLayoutMk cId="1207319747" sldId="2147483700"/>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986837613" sldId="2147483701"/>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4351505" sldId="2147483702"/>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838213186" sldId="2147483703"/>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002338688" sldId="2147483704"/>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1579734914" sldId="2147483705"/>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4006408205" sldId="2147483706"/>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385381963" sldId="2147483707"/>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1890167214" sldId="2147483708"/>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4197099633" sldId="2147483709"/>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172546900" sldId="2147483710"/>
          </pc:sldLayoutMkLst>
        </pc:sldLayoutChg>
      </pc:sldMasterChg>
      <pc:sldMasterChg chg="add del addSldLayout delSldLayout">
        <pc:chgData name="Andrew Rider" userId="S::andrew.rider@umgc.edu::9a12dd1c-d6a2-4e3d-a8b1-52abfe815daa" providerId="AD" clId="Web-{3195F1AA-90EB-49C3-9DA9-240236BC50A5}" dt="2020-09-30T13:39:29.160" v="47"/>
        <pc:sldMasterMkLst>
          <pc:docMk/>
          <pc:sldMasterMk cId="3449315633" sldId="2147483724"/>
        </pc:sldMasterMkLst>
        <pc:sldLayoutChg chg="add del">
          <pc:chgData name="Andrew Rider" userId="S::andrew.rider@umgc.edu::9a12dd1c-d6a2-4e3d-a8b1-52abfe815daa" providerId="AD" clId="Web-{3195F1AA-90EB-49C3-9DA9-240236BC50A5}" dt="2020-09-30T13:39:29.160" v="47"/>
          <pc:sldLayoutMkLst>
            <pc:docMk/>
            <pc:sldMasterMk cId="3449315633" sldId="2147483724"/>
            <pc:sldLayoutMk cId="811252761" sldId="2147483713"/>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735887439" sldId="2147483714"/>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1063795017" sldId="2147483715"/>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2155446788" sldId="2147483716"/>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344567862" sldId="2147483717"/>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2757640480" sldId="2147483718"/>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3708845551" sldId="2147483719"/>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3154658771" sldId="2147483720"/>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796987714" sldId="2147483721"/>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1009370028" sldId="2147483722"/>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583521631" sldId="2147483723"/>
          </pc:sldLayoutMkLst>
        </pc:sldLayoutChg>
      </pc:sldMasterChg>
      <pc:sldMasterChg chg="add addSldLayout">
        <pc:chgData name="Andrew Rider" userId="S::andrew.rider@umgc.edu::9a12dd1c-d6a2-4e3d-a8b1-52abfe815daa" providerId="AD" clId="Web-{3195F1AA-90EB-49C3-9DA9-240236BC50A5}" dt="2020-09-30T13:39:32.410" v="50"/>
        <pc:sldMasterMkLst>
          <pc:docMk/>
          <pc:sldMasterMk cId="2894919700" sldId="2147483737"/>
        </pc:sldMasterMkLst>
        <pc:sldLayoutChg chg="add">
          <pc:chgData name="Andrew Rider" userId="S::andrew.rider@umgc.edu::9a12dd1c-d6a2-4e3d-a8b1-52abfe815daa" providerId="AD" clId="Web-{3195F1AA-90EB-49C3-9DA9-240236BC50A5}" dt="2020-09-30T13:39:32.410" v="50"/>
          <pc:sldLayoutMkLst>
            <pc:docMk/>
            <pc:sldMasterMk cId="2894919700" sldId="2147483737"/>
            <pc:sldLayoutMk cId="692862303" sldId="2147483726"/>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2056075603" sldId="2147483727"/>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1281267998" sldId="2147483728"/>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3692626859" sldId="2147483729"/>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206424367" sldId="2147483730"/>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330784593" sldId="2147483731"/>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44495459" sldId="2147483732"/>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250841937" sldId="2147483733"/>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1689544957" sldId="2147483734"/>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3368743247" sldId="2147483735"/>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2382922872" sldId="2147483736"/>
          </pc:sldLayoutMkLst>
        </pc:sldLayoutChg>
      </pc:sldMasterChg>
    </pc:docChg>
  </pc:docChgLst>
  <pc:docChgLst>
    <pc:chgData name="Andrew Rider" userId="S::andrew.rider@umgc.edu::9a12dd1c-d6a2-4e3d-a8b1-52abfe815daa" providerId="AD" clId="Web-{3437804F-A3BA-9805-8FE1-72B597930BEA}"/>
    <pc:docChg chg="modSld">
      <pc:chgData name="Andrew Rider" userId="S::andrew.rider@umgc.edu::9a12dd1c-d6a2-4e3d-a8b1-52abfe815daa" providerId="AD" clId="Web-{3437804F-A3BA-9805-8FE1-72B597930BEA}" dt="2020-10-01T17:38:07.165" v="17" actId="20577"/>
      <pc:docMkLst>
        <pc:docMk/>
      </pc:docMkLst>
      <pc:sldChg chg="modSp">
        <pc:chgData name="Andrew Rider" userId="S::andrew.rider@umgc.edu::9a12dd1c-d6a2-4e3d-a8b1-52abfe815daa" providerId="AD" clId="Web-{3437804F-A3BA-9805-8FE1-72B597930BEA}" dt="2020-10-01T17:38:07.149" v="16" actId="20577"/>
        <pc:sldMkLst>
          <pc:docMk/>
          <pc:sldMk cId="3964551370" sldId="257"/>
        </pc:sldMkLst>
        <pc:spChg chg="mod">
          <ac:chgData name="Andrew Rider" userId="S::andrew.rider@umgc.edu::9a12dd1c-d6a2-4e3d-a8b1-52abfe815daa" providerId="AD" clId="Web-{3437804F-A3BA-9805-8FE1-72B597930BEA}" dt="2020-10-01T17:38:07.149" v="16" actId="20577"/>
          <ac:spMkLst>
            <pc:docMk/>
            <pc:sldMk cId="3964551370" sldId="257"/>
            <ac:spMk id="3" creationId="{BD16458F-5FC5-47E2-8FFC-3478D4F7B04D}"/>
          </ac:spMkLst>
        </pc:spChg>
      </pc:sldChg>
    </pc:docChg>
  </pc:docChgLst>
  <pc:docChgLst>
    <pc:chgData name="Jessica McCarty" userId="S::jessica.mccarty@umgc.edu::88295c1c-ed3f-4569-82e0-cbcc4e3bd3a6" providerId="AD" clId="Web-{2C96970D-7088-963E-1C0E-E5DA130AF1DB}"/>
    <pc:docChg chg="modSld">
      <pc:chgData name="Jessica McCarty" userId="S::jessica.mccarty@umgc.edu::88295c1c-ed3f-4569-82e0-cbcc4e3bd3a6" providerId="AD" clId="Web-{2C96970D-7088-963E-1C0E-E5DA130AF1DB}" dt="2020-10-29T18:40:24.141" v="1"/>
      <pc:docMkLst>
        <pc:docMk/>
      </pc:docMkLst>
      <pc:sldChg chg="delCm modNotes">
        <pc:chgData name="Jessica McCarty" userId="S::jessica.mccarty@umgc.edu::88295c1c-ed3f-4569-82e0-cbcc4e3bd3a6" providerId="AD" clId="Web-{2C96970D-7088-963E-1C0E-E5DA130AF1DB}" dt="2020-10-29T18:40:24.141" v="1"/>
        <pc:sldMkLst>
          <pc:docMk/>
          <pc:sldMk cId="4203410019" sldId="263"/>
        </pc:sldMkLst>
      </pc:sldChg>
    </pc:docChg>
  </pc:docChgLst>
  <pc:docChgLst>
    <pc:chgData name="James Brocker" userId="S::james.brocker@umgc.edu::0e89e2b5-1768-4289-bf71-bb44f6815a86" providerId="AD" clId="Web-{EA09236E-DAAC-9EA5-267F-22CB9174DF4F}"/>
    <pc:docChg chg="modSld">
      <pc:chgData name="James Brocker" userId="S::james.brocker@umgc.edu::0e89e2b5-1768-4289-bf71-bb44f6815a86" providerId="AD" clId="Web-{EA09236E-DAAC-9EA5-267F-22CB9174DF4F}" dt="2020-10-23T19:38:29.929" v="158" actId="20577"/>
      <pc:docMkLst>
        <pc:docMk/>
      </pc:docMkLst>
      <pc:sldChg chg="modNotes">
        <pc:chgData name="James Brocker" userId="S::james.brocker@umgc.edu::0e89e2b5-1768-4289-bf71-bb44f6815a86" providerId="AD" clId="Web-{EA09236E-DAAC-9EA5-267F-22CB9174DF4F}" dt="2020-10-23T19:32:42.807" v="135"/>
        <pc:sldMkLst>
          <pc:docMk/>
          <pc:sldMk cId="3964551370" sldId="257"/>
        </pc:sldMkLst>
      </pc:sldChg>
      <pc:sldChg chg="modNotes">
        <pc:chgData name="James Brocker" userId="S::james.brocker@umgc.edu::0e89e2b5-1768-4289-bf71-bb44f6815a86" providerId="AD" clId="Web-{EA09236E-DAAC-9EA5-267F-22CB9174DF4F}" dt="2020-10-23T19:24:03.117" v="14"/>
        <pc:sldMkLst>
          <pc:docMk/>
          <pc:sldMk cId="3248054879" sldId="258"/>
        </pc:sldMkLst>
      </pc:sldChg>
      <pc:sldChg chg="modSp modNotes">
        <pc:chgData name="James Brocker" userId="S::james.brocker@umgc.edu::0e89e2b5-1768-4289-bf71-bb44f6815a86" providerId="AD" clId="Web-{EA09236E-DAAC-9EA5-267F-22CB9174DF4F}" dt="2020-10-23T19:38:29.929" v="157" actId="20577"/>
        <pc:sldMkLst>
          <pc:docMk/>
          <pc:sldMk cId="256177946" sldId="259"/>
        </pc:sldMkLst>
        <pc:spChg chg="mod">
          <ac:chgData name="James Brocker" userId="S::james.brocker@umgc.edu::0e89e2b5-1768-4289-bf71-bb44f6815a86" providerId="AD" clId="Web-{EA09236E-DAAC-9EA5-267F-22CB9174DF4F}" dt="2020-10-23T19:38:29.929" v="157" actId="20577"/>
          <ac:spMkLst>
            <pc:docMk/>
            <pc:sldMk cId="256177946" sldId="259"/>
            <ac:spMk id="2" creationId="{1723F7E9-6D50-4EAA-A725-4FEBB2754DAD}"/>
          </ac:spMkLst>
        </pc:spChg>
      </pc:sldChg>
      <pc:sldChg chg="modSp addCm modNotes">
        <pc:chgData name="James Brocker" userId="S::james.brocker@umgc.edu::0e89e2b5-1768-4289-bf71-bb44f6815a86" providerId="AD" clId="Web-{EA09236E-DAAC-9EA5-267F-22CB9174DF4F}" dt="2020-10-23T19:38:09.991" v="156"/>
        <pc:sldMkLst>
          <pc:docMk/>
          <pc:sldMk cId="1241181005" sldId="260"/>
        </pc:sldMkLst>
        <pc:spChg chg="mod">
          <ac:chgData name="James Brocker" userId="S::james.brocker@umgc.edu::0e89e2b5-1768-4289-bf71-bb44f6815a86" providerId="AD" clId="Web-{EA09236E-DAAC-9EA5-267F-22CB9174DF4F}" dt="2020-10-23T19:24:27.165" v="19" actId="20577"/>
          <ac:spMkLst>
            <pc:docMk/>
            <pc:sldMk cId="1241181005" sldId="260"/>
            <ac:spMk id="2" creationId="{1723F7E9-6D50-4EAA-A725-4FEBB2754DAD}"/>
          </ac:spMkLst>
        </pc:spChg>
      </pc:sldChg>
      <pc:sldChg chg="modSp modNotes">
        <pc:chgData name="James Brocker" userId="S::james.brocker@umgc.edu::0e89e2b5-1768-4289-bf71-bb44f6815a86" providerId="AD" clId="Web-{EA09236E-DAAC-9EA5-267F-22CB9174DF4F}" dt="2020-10-23T19:33:37.606" v="137"/>
        <pc:sldMkLst>
          <pc:docMk/>
          <pc:sldMk cId="3657215491" sldId="261"/>
        </pc:sldMkLst>
        <pc:spChg chg="mod">
          <ac:chgData name="James Brocker" userId="S::james.brocker@umgc.edu::0e89e2b5-1768-4289-bf71-bb44f6815a86" providerId="AD" clId="Web-{EA09236E-DAAC-9EA5-267F-22CB9174DF4F}" dt="2020-10-23T19:27:25.999" v="67" actId="20577"/>
          <ac:spMkLst>
            <pc:docMk/>
            <pc:sldMk cId="3657215491" sldId="261"/>
            <ac:spMk id="2" creationId="{1723F7E9-6D50-4EAA-A725-4FEBB2754DAD}"/>
          </ac:spMkLst>
        </pc:spChg>
        <pc:spChg chg="mod">
          <ac:chgData name="James Brocker" userId="S::james.brocker@umgc.edu::0e89e2b5-1768-4289-bf71-bb44f6815a86" providerId="AD" clId="Web-{EA09236E-DAAC-9EA5-267F-22CB9174DF4F}" dt="2020-10-23T19:28:05.876" v="80" actId="20577"/>
          <ac:spMkLst>
            <pc:docMk/>
            <pc:sldMk cId="3657215491" sldId="261"/>
            <ac:spMk id="5" creationId="{D9D86F5B-346C-47A8-B738-252E4751CA7C}"/>
          </ac:spMkLst>
        </pc:spChg>
      </pc:sldChg>
      <pc:sldChg chg="modNotes">
        <pc:chgData name="James Brocker" userId="S::james.brocker@umgc.edu::0e89e2b5-1768-4289-bf71-bb44f6815a86" providerId="AD" clId="Web-{EA09236E-DAAC-9EA5-267F-22CB9174DF4F}" dt="2020-10-23T19:34:01.357" v="140"/>
        <pc:sldMkLst>
          <pc:docMk/>
          <pc:sldMk cId="172676112" sldId="262"/>
        </pc:sldMkLst>
      </pc:sldChg>
      <pc:sldChg chg="modSp addCm modNotes">
        <pc:chgData name="James Brocker" userId="S::james.brocker@umgc.edu::0e89e2b5-1768-4289-bf71-bb44f6815a86" providerId="AD" clId="Web-{EA09236E-DAAC-9EA5-267F-22CB9174DF4F}" dt="2020-10-23T19:36:46.457" v="148"/>
        <pc:sldMkLst>
          <pc:docMk/>
          <pc:sldMk cId="4203410019" sldId="263"/>
        </pc:sldMkLst>
        <pc:spChg chg="mod">
          <ac:chgData name="James Brocker" userId="S::james.brocker@umgc.edu::0e89e2b5-1768-4289-bf71-bb44f6815a86" providerId="AD" clId="Web-{EA09236E-DAAC-9EA5-267F-22CB9174DF4F}" dt="2020-10-23T19:30:42.350" v="117" actId="20577"/>
          <ac:spMkLst>
            <pc:docMk/>
            <pc:sldMk cId="4203410019" sldId="263"/>
            <ac:spMk id="2" creationId="{1723F7E9-6D50-4EAA-A725-4FEBB2754DAD}"/>
          </ac:spMkLst>
        </pc:spChg>
      </pc:sldChg>
      <pc:sldChg chg="modNotes">
        <pc:chgData name="James Brocker" userId="S::james.brocker@umgc.edu::0e89e2b5-1768-4289-bf71-bb44f6815a86" providerId="AD" clId="Web-{EA09236E-DAAC-9EA5-267F-22CB9174DF4F}" dt="2020-10-23T19:32:01.618" v="128"/>
        <pc:sldMkLst>
          <pc:docMk/>
          <pc:sldMk cId="2407111856" sldId="265"/>
        </pc:sldMkLst>
      </pc:sldChg>
      <pc:sldChg chg="modNotes">
        <pc:chgData name="James Brocker" userId="S::james.brocker@umgc.edu::0e89e2b5-1768-4289-bf71-bb44f6815a86" providerId="AD" clId="Web-{EA09236E-DAAC-9EA5-267F-22CB9174DF4F}" dt="2020-10-23T19:32:09.447" v="129"/>
        <pc:sldMkLst>
          <pc:docMk/>
          <pc:sldMk cId="229444160" sldId="266"/>
        </pc:sldMkLst>
      </pc:sldChg>
    </pc:docChg>
  </pc:docChgLst>
  <pc:docChgLst>
    <pc:chgData name="Andrew Rider" userId="S::andrew.rider@umgc.edu::9a12dd1c-d6a2-4e3d-a8b1-52abfe815daa" providerId="AD" clId="Web-{84B03111-BDCA-D433-FFFB-19CB18C3AC20}"/>
    <pc:docChg chg="modSld">
      <pc:chgData name="Andrew Rider" userId="S::andrew.rider@umgc.edu::9a12dd1c-d6a2-4e3d-a8b1-52abfe815daa" providerId="AD" clId="Web-{84B03111-BDCA-D433-FFFB-19CB18C3AC20}" dt="2020-10-09T12:54:30.783" v="2" actId="20577"/>
      <pc:docMkLst>
        <pc:docMk/>
      </pc:docMkLst>
      <pc:sldChg chg="modSp">
        <pc:chgData name="Andrew Rider" userId="S::andrew.rider@umgc.edu::9a12dd1c-d6a2-4e3d-a8b1-52abfe815daa" providerId="AD" clId="Web-{84B03111-BDCA-D433-FFFB-19CB18C3AC20}" dt="2020-10-09T12:54:29.455" v="0" actId="20577"/>
        <pc:sldMkLst>
          <pc:docMk/>
          <pc:sldMk cId="4203410019" sldId="263"/>
        </pc:sldMkLst>
        <pc:spChg chg="mod">
          <ac:chgData name="Andrew Rider" userId="S::andrew.rider@umgc.edu::9a12dd1c-d6a2-4e3d-a8b1-52abfe815daa" providerId="AD" clId="Web-{84B03111-BDCA-D433-FFFB-19CB18C3AC20}" dt="2020-10-09T12:54:29.455" v="0" actId="20577"/>
          <ac:spMkLst>
            <pc:docMk/>
            <pc:sldMk cId="4203410019" sldId="263"/>
            <ac:spMk id="2" creationId="{1723F7E9-6D50-4EAA-A725-4FEBB2754DAD}"/>
          </ac:spMkLst>
        </pc:spChg>
      </pc:sldChg>
    </pc:docChg>
  </pc:docChgLst>
  <pc:docChgLst>
    <pc:chgData name="Andrew Rider" userId="S::andrew.rider@umgc.edu::9a12dd1c-d6a2-4e3d-a8b1-52abfe815daa" providerId="AD" clId="Web-{0636F3B9-8A5F-E6D4-557E-80EA308A199A}"/>
    <pc:docChg chg="">
      <pc:chgData name="Andrew Rider" userId="S::andrew.rider@umgc.edu::9a12dd1c-d6a2-4e3d-a8b1-52abfe815daa" providerId="AD" clId="Web-{0636F3B9-8A5F-E6D4-557E-80EA308A199A}" dt="2020-10-29T18:37:31.412" v="1"/>
      <pc:docMkLst>
        <pc:docMk/>
      </pc:docMkLst>
      <pc:sldChg chg="addCm delCm">
        <pc:chgData name="Andrew Rider" userId="S::andrew.rider@umgc.edu::9a12dd1c-d6a2-4e3d-a8b1-52abfe815daa" providerId="AD" clId="Web-{0636F3B9-8A5F-E6D4-557E-80EA308A199A}" dt="2020-10-29T18:37:31.412" v="1"/>
        <pc:sldMkLst>
          <pc:docMk/>
          <pc:sldMk cId="1241181005" sldId="260"/>
        </pc:sldMkLst>
      </pc:sldChg>
    </pc:docChg>
  </pc:docChgLst>
  <pc:docChgLst>
    <pc:chgData name="Jessica McCarty" userId="88295c1c-ed3f-4569-82e0-cbcc4e3bd3a6" providerId="ADAL" clId="{FB304E74-5E43-4C0E-B5AE-7A94359940D5}"/>
    <pc:docChg chg="undo modSld">
      <pc:chgData name="Jessica McCarty" userId="88295c1c-ed3f-4569-82e0-cbcc4e3bd3a6" providerId="ADAL" clId="{FB304E74-5E43-4C0E-B5AE-7A94359940D5}" dt="2020-10-13T13:23:27.898" v="51" actId="20577"/>
      <pc:docMkLst>
        <pc:docMk/>
      </pc:docMkLst>
      <pc:sldChg chg="modSp">
        <pc:chgData name="Jessica McCarty" userId="88295c1c-ed3f-4569-82e0-cbcc4e3bd3a6" providerId="ADAL" clId="{FB304E74-5E43-4C0E-B5AE-7A94359940D5}" dt="2020-10-13T13:21:35.847" v="24" actId="20577"/>
        <pc:sldMkLst>
          <pc:docMk/>
          <pc:sldMk cId="109857222" sldId="256"/>
        </pc:sldMkLst>
        <pc:spChg chg="mod">
          <ac:chgData name="Jessica McCarty" userId="88295c1c-ed3f-4569-82e0-cbcc4e3bd3a6" providerId="ADAL" clId="{FB304E74-5E43-4C0E-B5AE-7A94359940D5}" dt="2020-10-13T13:21:35.847" v="24" actId="20577"/>
          <ac:spMkLst>
            <pc:docMk/>
            <pc:sldMk cId="109857222" sldId="256"/>
            <ac:spMk id="2" creationId="{00000000-0000-0000-0000-000000000000}"/>
          </ac:spMkLst>
        </pc:spChg>
      </pc:sldChg>
      <pc:sldChg chg="modSp">
        <pc:chgData name="Jessica McCarty" userId="88295c1c-ed3f-4569-82e0-cbcc4e3bd3a6" providerId="ADAL" clId="{FB304E74-5E43-4C0E-B5AE-7A94359940D5}" dt="2020-10-13T13:22:40.977" v="35" actId="404"/>
        <pc:sldMkLst>
          <pc:docMk/>
          <pc:sldMk cId="3964551370" sldId="257"/>
        </pc:sldMkLst>
        <pc:spChg chg="mod">
          <ac:chgData name="Jessica McCarty" userId="88295c1c-ed3f-4569-82e0-cbcc4e3bd3a6" providerId="ADAL" clId="{FB304E74-5E43-4C0E-B5AE-7A94359940D5}" dt="2020-10-13T13:22:40.977" v="35" actId="404"/>
          <ac:spMkLst>
            <pc:docMk/>
            <pc:sldMk cId="3964551370" sldId="257"/>
            <ac:spMk id="2" creationId="{A1F322EF-11F5-4D0E-B107-29326DD6F105}"/>
          </ac:spMkLst>
        </pc:spChg>
      </pc:sldChg>
      <pc:sldChg chg="modSp">
        <pc:chgData name="Jessica McCarty" userId="88295c1c-ed3f-4569-82e0-cbcc4e3bd3a6" providerId="ADAL" clId="{FB304E74-5E43-4C0E-B5AE-7A94359940D5}" dt="2020-10-13T13:22:36.699" v="34" actId="404"/>
        <pc:sldMkLst>
          <pc:docMk/>
          <pc:sldMk cId="3248054879" sldId="258"/>
        </pc:sldMkLst>
        <pc:spChg chg="mod">
          <ac:chgData name="Jessica McCarty" userId="88295c1c-ed3f-4569-82e0-cbcc4e3bd3a6" providerId="ADAL" clId="{FB304E74-5E43-4C0E-B5AE-7A94359940D5}" dt="2020-10-13T13:22:36.699" v="34" actId="404"/>
          <ac:spMkLst>
            <pc:docMk/>
            <pc:sldMk cId="3248054879" sldId="258"/>
            <ac:spMk id="2" creationId="{A6DC4812-4797-412F-A808-913E15BF716B}"/>
          </ac:spMkLst>
        </pc:spChg>
      </pc:sldChg>
      <pc:sldChg chg="modSp">
        <pc:chgData name="Jessica McCarty" userId="88295c1c-ed3f-4569-82e0-cbcc4e3bd3a6" providerId="ADAL" clId="{FB304E74-5E43-4C0E-B5AE-7A94359940D5}" dt="2020-10-13T13:22:57.616" v="40" actId="403"/>
        <pc:sldMkLst>
          <pc:docMk/>
          <pc:sldMk cId="256177946" sldId="259"/>
        </pc:sldMkLst>
        <pc:spChg chg="mod">
          <ac:chgData name="Jessica McCarty" userId="88295c1c-ed3f-4569-82e0-cbcc4e3bd3a6" providerId="ADAL" clId="{FB304E74-5E43-4C0E-B5AE-7A94359940D5}" dt="2020-10-13T13:22:57.616" v="40" actId="403"/>
          <ac:spMkLst>
            <pc:docMk/>
            <pc:sldMk cId="256177946" sldId="259"/>
            <ac:spMk id="2" creationId="{1723F7E9-6D50-4EAA-A725-4FEBB2754DAD}"/>
          </ac:spMkLst>
        </pc:spChg>
        <pc:picChg chg="mod">
          <ac:chgData name="Jessica McCarty" userId="88295c1c-ed3f-4569-82e0-cbcc4e3bd3a6" providerId="ADAL" clId="{FB304E74-5E43-4C0E-B5AE-7A94359940D5}" dt="2020-10-13T13:20:18.485" v="5" actId="1076"/>
          <ac:picMkLst>
            <pc:docMk/>
            <pc:sldMk cId="256177946" sldId="259"/>
            <ac:picMk id="4" creationId="{0C3E744A-5184-48F6-82FA-D05C86CE311C}"/>
          </ac:picMkLst>
        </pc:picChg>
      </pc:sldChg>
      <pc:sldChg chg="modSp">
        <pc:chgData name="Jessica McCarty" userId="88295c1c-ed3f-4569-82e0-cbcc4e3bd3a6" providerId="ADAL" clId="{FB304E74-5E43-4C0E-B5AE-7A94359940D5}" dt="2020-10-13T13:22:50.118" v="36" actId="404"/>
        <pc:sldMkLst>
          <pc:docMk/>
          <pc:sldMk cId="1241181005" sldId="260"/>
        </pc:sldMkLst>
        <pc:spChg chg="mod">
          <ac:chgData name="Jessica McCarty" userId="88295c1c-ed3f-4569-82e0-cbcc4e3bd3a6" providerId="ADAL" clId="{FB304E74-5E43-4C0E-B5AE-7A94359940D5}" dt="2020-10-13T13:22:50.118" v="36" actId="404"/>
          <ac:spMkLst>
            <pc:docMk/>
            <pc:sldMk cId="1241181005" sldId="260"/>
            <ac:spMk id="2" creationId="{1723F7E9-6D50-4EAA-A725-4FEBB2754DAD}"/>
          </ac:spMkLst>
        </pc:spChg>
      </pc:sldChg>
      <pc:sldChg chg="modSp">
        <pc:chgData name="Jessica McCarty" userId="88295c1c-ed3f-4569-82e0-cbcc4e3bd3a6" providerId="ADAL" clId="{FB304E74-5E43-4C0E-B5AE-7A94359940D5}" dt="2020-10-13T13:20:30.422" v="9" actId="114"/>
        <pc:sldMkLst>
          <pc:docMk/>
          <pc:sldMk cId="3657215491" sldId="261"/>
        </pc:sldMkLst>
        <pc:spChg chg="mod">
          <ac:chgData name="Jessica McCarty" userId="88295c1c-ed3f-4569-82e0-cbcc4e3bd3a6" providerId="ADAL" clId="{FB304E74-5E43-4C0E-B5AE-7A94359940D5}" dt="2020-10-13T13:20:30.422" v="9" actId="114"/>
          <ac:spMkLst>
            <pc:docMk/>
            <pc:sldMk cId="3657215491" sldId="261"/>
            <ac:spMk id="2" creationId="{1723F7E9-6D50-4EAA-A725-4FEBB2754DAD}"/>
          </ac:spMkLst>
        </pc:spChg>
      </pc:sldChg>
      <pc:sldChg chg="modSp">
        <pc:chgData name="Jessica McCarty" userId="88295c1c-ed3f-4569-82e0-cbcc4e3bd3a6" providerId="ADAL" clId="{FB304E74-5E43-4C0E-B5AE-7A94359940D5}" dt="2020-10-13T13:23:06.501" v="44" actId="404"/>
        <pc:sldMkLst>
          <pc:docMk/>
          <pc:sldMk cId="172676112" sldId="262"/>
        </pc:sldMkLst>
        <pc:spChg chg="mod">
          <ac:chgData name="Jessica McCarty" userId="88295c1c-ed3f-4569-82e0-cbcc4e3bd3a6" providerId="ADAL" clId="{FB304E74-5E43-4C0E-B5AE-7A94359940D5}" dt="2020-10-13T13:23:06.501" v="44" actId="404"/>
          <ac:spMkLst>
            <pc:docMk/>
            <pc:sldMk cId="172676112" sldId="262"/>
            <ac:spMk id="2" creationId="{1723F7E9-6D50-4EAA-A725-4FEBB2754DAD}"/>
          </ac:spMkLst>
        </pc:spChg>
      </pc:sldChg>
      <pc:sldChg chg="modSp">
        <pc:chgData name="Jessica McCarty" userId="88295c1c-ed3f-4569-82e0-cbcc4e3bd3a6" providerId="ADAL" clId="{FB304E74-5E43-4C0E-B5AE-7A94359940D5}" dt="2020-10-13T13:23:27.898" v="51" actId="20577"/>
        <pc:sldMkLst>
          <pc:docMk/>
          <pc:sldMk cId="4203410019" sldId="263"/>
        </pc:sldMkLst>
        <pc:spChg chg="mod">
          <ac:chgData name="Jessica McCarty" userId="88295c1c-ed3f-4569-82e0-cbcc4e3bd3a6" providerId="ADAL" clId="{FB304E74-5E43-4C0E-B5AE-7A94359940D5}" dt="2020-10-13T13:23:27.898" v="51" actId="20577"/>
          <ac:spMkLst>
            <pc:docMk/>
            <pc:sldMk cId="4203410019" sldId="263"/>
            <ac:spMk id="2" creationId="{1723F7E9-6D50-4EAA-A725-4FEBB2754DAD}"/>
          </ac:spMkLst>
        </pc:spChg>
      </pc:sldChg>
      <pc:sldChg chg="modSp">
        <pc:chgData name="Jessica McCarty" userId="88295c1c-ed3f-4569-82e0-cbcc4e3bd3a6" providerId="ADAL" clId="{FB304E74-5E43-4C0E-B5AE-7A94359940D5}" dt="2020-10-13T13:23:16.425" v="48" actId="403"/>
        <pc:sldMkLst>
          <pc:docMk/>
          <pc:sldMk cId="2407111856" sldId="265"/>
        </pc:sldMkLst>
        <pc:spChg chg="mod">
          <ac:chgData name="Jessica McCarty" userId="88295c1c-ed3f-4569-82e0-cbcc4e3bd3a6" providerId="ADAL" clId="{FB304E74-5E43-4C0E-B5AE-7A94359940D5}" dt="2020-10-13T13:23:16.425" v="48" actId="403"/>
          <ac:spMkLst>
            <pc:docMk/>
            <pc:sldMk cId="2407111856" sldId="265"/>
            <ac:spMk id="2" creationId="{1723F7E9-6D50-4EAA-A725-4FEBB2754DAD}"/>
          </ac:spMkLst>
        </pc:spChg>
      </pc:sldChg>
      <pc:sldChg chg="modSp">
        <pc:chgData name="Jessica McCarty" userId="88295c1c-ed3f-4569-82e0-cbcc4e3bd3a6" providerId="ADAL" clId="{FB304E74-5E43-4C0E-B5AE-7A94359940D5}" dt="2020-10-13T13:23:22.488" v="50" actId="403"/>
        <pc:sldMkLst>
          <pc:docMk/>
          <pc:sldMk cId="229444160" sldId="266"/>
        </pc:sldMkLst>
        <pc:spChg chg="mod">
          <ac:chgData name="Jessica McCarty" userId="88295c1c-ed3f-4569-82e0-cbcc4e3bd3a6" providerId="ADAL" clId="{FB304E74-5E43-4C0E-B5AE-7A94359940D5}" dt="2020-10-13T13:23:22.488" v="50" actId="403"/>
          <ac:spMkLst>
            <pc:docMk/>
            <pc:sldMk cId="229444160" sldId="266"/>
            <ac:spMk id="2" creationId="{93F25BF4-C797-43EC-9C0F-119685EDEBE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EAB51-0A61-429C-BFC5-E73A0C8A7210}" type="datetimeFigureOut">
              <a:rPr lang="en-US"/>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915B0-0F8E-4354-AD0D-58ADAFF783CF}" type="slidenum">
              <a:rPr lang="en-US"/>
              <a:t>‹#›</a:t>
            </a:fld>
            <a:endParaRPr lang="en-US"/>
          </a:p>
        </p:txBody>
      </p:sp>
    </p:spTree>
    <p:extLst>
      <p:ext uri="{BB962C8B-B14F-4D97-AF65-F5344CB8AC3E}">
        <p14:creationId xmlns:p14="http://schemas.microsoft.com/office/powerpoint/2010/main" val="297241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Reece Zunino and I will be covering one of the Capture the Flag challenges for our team Hash It Out!</a:t>
            </a:r>
          </a:p>
        </p:txBody>
      </p:sp>
      <p:sp>
        <p:nvSpPr>
          <p:cNvPr id="4" name="Slide Number Placeholder 3"/>
          <p:cNvSpPr>
            <a:spLocks noGrp="1"/>
          </p:cNvSpPr>
          <p:nvPr>
            <p:ph type="sldNum" sz="quarter" idx="5"/>
          </p:nvPr>
        </p:nvSpPr>
        <p:spPr/>
        <p:txBody>
          <a:bodyPr/>
          <a:lstStyle/>
          <a:p>
            <a:fld id="{F24915B0-0F8E-4354-AD0D-58ADAFF783CF}" type="slidenum">
              <a:rPr lang="en-US" smtClean="0"/>
              <a:t>1</a:t>
            </a:fld>
            <a:endParaRPr lang="en-US"/>
          </a:p>
        </p:txBody>
      </p:sp>
    </p:spTree>
    <p:extLst>
      <p:ext uri="{BB962C8B-B14F-4D97-AF65-F5344CB8AC3E}">
        <p14:creationId xmlns:p14="http://schemas.microsoft.com/office/powerpoint/2010/main" val="3250130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10</a:t>
            </a:fld>
            <a:endParaRPr lang="en-US"/>
          </a:p>
        </p:txBody>
      </p:sp>
    </p:spTree>
    <p:extLst>
      <p:ext uri="{BB962C8B-B14F-4D97-AF65-F5344CB8AC3E}">
        <p14:creationId xmlns:p14="http://schemas.microsoft.com/office/powerpoint/2010/main" val="392240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provide some background of the category of your CTF challenge.  </a:t>
            </a:r>
          </a:p>
          <a:p>
            <a:r>
              <a:rPr lang="en-US" b="1" dirty="0"/>
              <a:t>The category of this CTF challenge is</a:t>
            </a:r>
            <a:r>
              <a:rPr lang="en-US" dirty="0"/>
              <a:t> </a:t>
            </a:r>
            <a:r>
              <a:rPr lang="en-US" b="1" dirty="0"/>
              <a:t>Log Analysis.  It’s essential for ethical hackers to be able to search though a log file and to find key words or hash lines that can be used to find out more on the system you are trying to get into. Sometimes this information can be hidden in plain sight.</a:t>
            </a:r>
            <a:endParaRPr lang="en-US" dirty="0"/>
          </a:p>
          <a:p>
            <a:endParaRPr lang="en-US" dirty="0"/>
          </a:p>
          <a:p>
            <a:r>
              <a:rPr lang="en-US" dirty="0"/>
              <a:t>Introduce the audience to the problem and tell us how you plan to approach it and get the solution.  </a:t>
            </a:r>
          </a:p>
          <a:p>
            <a:r>
              <a:rPr lang="en-US" b="1" dirty="0"/>
              <a:t>The type of file we have here is a log file from a software </a:t>
            </a:r>
            <a:r>
              <a:rPr lang="fr-FR" b="1" dirty="0"/>
              <a:t>Microsoft Internet Information Services 7.0</a:t>
            </a:r>
            <a:r>
              <a:rPr lang="en-US" b="1" dirty="0"/>
              <a:t>. In this problem we are trying to determine how many times system administrator shows up within the log file.</a:t>
            </a:r>
            <a:endParaRPr lang="en-US" dirty="0">
              <a:cs typeface="Calibri"/>
            </a:endParaRPr>
          </a:p>
          <a:p>
            <a:endParaRPr lang="en-US" dirty="0"/>
          </a:p>
          <a:p>
            <a:r>
              <a:rPr lang="en-US" dirty="0"/>
              <a:t>In Section 2, </a:t>
            </a:r>
            <a:r>
              <a:rPr lang="en-US" b="1" dirty="0"/>
              <a:t>cover the steps you used to solve the problem.</a:t>
            </a:r>
            <a:r>
              <a:rPr lang="en-US" dirty="0"/>
              <a:t> </a:t>
            </a:r>
          </a:p>
          <a:p>
            <a:endParaRPr lang="en-US" dirty="0"/>
          </a:p>
          <a:p>
            <a:r>
              <a:rPr lang="en-US" dirty="0"/>
              <a:t>In Section 3, </a:t>
            </a:r>
            <a:r>
              <a:rPr lang="en-US" b="1" dirty="0"/>
              <a:t>talk about how you found the solution and discuss the pitfalls and recommendations when facing these types of problems.</a:t>
            </a:r>
          </a:p>
          <a:p>
            <a:endParaRPr lang="en-US" b="1" dirty="0"/>
          </a:p>
          <a:p>
            <a:r>
              <a:rPr lang="en-US" dirty="0"/>
              <a:t>In Section 4, </a:t>
            </a:r>
            <a:r>
              <a:rPr lang="en-US" b="1" dirty="0"/>
              <a:t>talk about the relevance of Capture the Flag problems to the workplace and your job role</a:t>
            </a:r>
            <a:r>
              <a:rPr lang="en-US" dirty="0"/>
              <a:t>.</a:t>
            </a:r>
          </a:p>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2</a:t>
            </a:fld>
            <a:endParaRPr lang="en-US"/>
          </a:p>
        </p:txBody>
      </p:sp>
    </p:spTree>
    <p:extLst>
      <p:ext uri="{BB962C8B-B14F-4D97-AF65-F5344CB8AC3E}">
        <p14:creationId xmlns:p14="http://schemas.microsoft.com/office/powerpoint/2010/main" val="3155484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category of question that you attempted.  </a:t>
            </a:r>
          </a:p>
          <a:p>
            <a:r>
              <a:rPr lang="en-US" b="1" dirty="0"/>
              <a:t>The category of this challenge is</a:t>
            </a:r>
            <a:r>
              <a:rPr lang="en-US" dirty="0"/>
              <a:t> </a:t>
            </a:r>
            <a:r>
              <a:rPr lang="en-US" b="1" dirty="0"/>
              <a:t>Log Analysis in which I needed to identify how many times Administrator appears in the log file.  Log analysis can tell you information about the system you are trying to penetrate. The information will vary based on the type of log you are analyzing. </a:t>
            </a:r>
          </a:p>
          <a:p>
            <a:endParaRPr lang="en-US" b="1" dirty="0"/>
          </a:p>
          <a:p>
            <a:r>
              <a:rPr lang="en-US" dirty="0"/>
              <a:t>What is the important background knowledge needed? </a:t>
            </a:r>
          </a:p>
          <a:p>
            <a:r>
              <a:rPr lang="en-US" b="1" dirty="0"/>
              <a:t>Ethical hackers need to know how to analyze log files because the information you are looking for can be hidden in plain sight. That information can be used both in offense and defense of systems. Logs can show you if someone has gotten into the system if they didn’t cover their tracks or give you the information you need to gain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r>
              <a:rPr lang="en-US" dirty="0"/>
              <a:t>How does this relate to the Ethical Hacking course?  </a:t>
            </a:r>
          </a:p>
          <a:p>
            <a:r>
              <a:rPr lang="en-US" b="1" dirty="0"/>
              <a:t>This relates to Ethical Hacking course  due to the necessity of both looking through a log file to find information and how to cover your tracks by manipulating log files. </a:t>
            </a:r>
            <a:endParaRPr lang="en-US"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lab in the course covered the topic from this CTF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Chapter 7 and Module 7- Lab 4.</a:t>
            </a:r>
          </a:p>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3</a:t>
            </a:fld>
            <a:endParaRPr lang="en-US"/>
          </a:p>
        </p:txBody>
      </p:sp>
    </p:spTree>
    <p:extLst>
      <p:ext uri="{BB962C8B-B14F-4D97-AF65-F5344CB8AC3E}">
        <p14:creationId xmlns:p14="http://schemas.microsoft.com/office/powerpoint/2010/main" val="2975533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for narration:</a:t>
            </a:r>
          </a:p>
          <a:p>
            <a:endParaRPr lang="en-US" dirty="0"/>
          </a:p>
          <a:p>
            <a:r>
              <a:rPr lang="en-US" b="1" dirty="0"/>
              <a:t>Open the file using Notepad++ or any other type of text file application viewer. Notepad++ is prefeed for me due to my familiarity with it and the built-in search function that has a word count option. </a:t>
            </a:r>
          </a:p>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4</a:t>
            </a:fld>
            <a:endParaRPr lang="en-US"/>
          </a:p>
        </p:txBody>
      </p:sp>
    </p:spTree>
    <p:extLst>
      <p:ext uri="{BB962C8B-B14F-4D97-AF65-F5344CB8AC3E}">
        <p14:creationId xmlns:p14="http://schemas.microsoft.com/office/powerpoint/2010/main" val="1589331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for narration:</a:t>
            </a:r>
          </a:p>
          <a:p>
            <a:endParaRPr lang="en-US" i="1" dirty="0">
              <a:cs typeface="Calibri"/>
            </a:endParaRPr>
          </a:p>
          <a:p>
            <a:r>
              <a:rPr lang="en-US" b="1" i="1" dirty="0">
                <a:cs typeface="Calibri"/>
              </a:rPr>
              <a:t>When the search box opens click on the Find what search box. Then type in Administrator into the search box.</a:t>
            </a:r>
          </a:p>
          <a:p>
            <a:endParaRPr lang="en-US" b="1" i="1" dirty="0">
              <a:cs typeface="Calibri"/>
            </a:endParaRPr>
          </a:p>
          <a:p>
            <a:r>
              <a:rPr lang="en-US" b="1" i="1" dirty="0">
                <a:cs typeface="Calibri"/>
              </a:rPr>
              <a:t>Once you click the find button all the words that say Administrator will be highlighted in color thought the entire Log file.</a:t>
            </a:r>
          </a:p>
        </p:txBody>
      </p:sp>
      <p:sp>
        <p:nvSpPr>
          <p:cNvPr id="4" name="Slide Number Placeholder 3"/>
          <p:cNvSpPr>
            <a:spLocks noGrp="1"/>
          </p:cNvSpPr>
          <p:nvPr>
            <p:ph type="sldNum" sz="quarter" idx="5"/>
          </p:nvPr>
        </p:nvSpPr>
        <p:spPr/>
        <p:txBody>
          <a:bodyPr/>
          <a:lstStyle/>
          <a:p>
            <a:fld id="{F24915B0-0F8E-4354-AD0D-58ADAFF783CF}" type="slidenum">
              <a:rPr lang="en-US"/>
              <a:t>5</a:t>
            </a:fld>
            <a:endParaRPr lang="en-US"/>
          </a:p>
        </p:txBody>
      </p:sp>
    </p:spTree>
    <p:extLst>
      <p:ext uri="{BB962C8B-B14F-4D97-AF65-F5344CB8AC3E}">
        <p14:creationId xmlns:p14="http://schemas.microsoft.com/office/powerpoint/2010/main" val="3998091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 for narration: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chemeClr val="tx1">
                    <a:lumMod val="75000"/>
                    <a:lumOff val="25000"/>
                  </a:schemeClr>
                </a:solidFill>
              </a:rPr>
              <a:t>In the search box click on the count button. The amount of times the word is found in the document will show in blue on the bottom left corner of the search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chemeClr val="tx1">
                    <a:lumMod val="75000"/>
                    <a:lumOff val="25000"/>
                  </a:schemeClr>
                </a:solidFill>
              </a:rPr>
              <a:t>This provided me with the flag and allowed me to solve the log analysis capture problem for Team #1 aka Hash It Out!. The CTF answer is 180867.</a:t>
            </a:r>
            <a:endParaRPr lang="en-US" dirty="0">
              <a:solidFill>
                <a:schemeClr val="tx1">
                  <a:lumMod val="75000"/>
                  <a:lumOff val="25000"/>
                </a:schemeClr>
              </a:solidFill>
            </a:endParaRPr>
          </a:p>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6</a:t>
            </a:fld>
            <a:endParaRPr lang="en-US"/>
          </a:p>
        </p:txBody>
      </p:sp>
    </p:spTree>
    <p:extLst>
      <p:ext uri="{BB962C8B-B14F-4D97-AF65-F5344CB8AC3E}">
        <p14:creationId xmlns:p14="http://schemas.microsoft.com/office/powerpoint/2010/main" val="2262431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 is very important to use the right tool for the job. This will always be the best strategy when analyzing Log files. There are many different applications that can open a log file and the one you are more familiar with could be the best way for you. </a:t>
            </a:r>
          </a:p>
          <a:p>
            <a:endParaRPr lang="en-US" dirty="0"/>
          </a:p>
          <a:p>
            <a:r>
              <a:rPr lang="en-US" dirty="0"/>
              <a:t>Potential Pitfalls:</a:t>
            </a:r>
          </a:p>
          <a:p>
            <a:r>
              <a:rPr lang="en-US" b="1" dirty="0"/>
              <a:t>Depending on the type of log you are analyzing will determine the information you are trying to gather. This can be anything from hash lines to try and find user or admin passwords or even how many attempts there have been to try and access a system or application. Ensuring you take your time and analyze the information you need can get you to your task at hand. However, it can also lead you in the wrong direction if you don’t know what information you're looking for. </a:t>
            </a:r>
          </a:p>
          <a:p>
            <a:endParaRPr lang="en-US" dirty="0"/>
          </a:p>
          <a:p>
            <a:r>
              <a:rPr lang="en-US" dirty="0"/>
              <a:t>Lessons Learned:</a:t>
            </a:r>
          </a:p>
          <a:p>
            <a:r>
              <a:rPr lang="en-US" b="1" dirty="0"/>
              <a:t>Always stay familiar with notepad tools. They are a key function when analyzing log files. </a:t>
            </a:r>
          </a:p>
        </p:txBody>
      </p:sp>
      <p:sp>
        <p:nvSpPr>
          <p:cNvPr id="4" name="Slide Number Placeholder 3"/>
          <p:cNvSpPr>
            <a:spLocks noGrp="1"/>
          </p:cNvSpPr>
          <p:nvPr>
            <p:ph type="sldNum" sz="quarter" idx="5"/>
          </p:nvPr>
        </p:nvSpPr>
        <p:spPr/>
        <p:txBody>
          <a:bodyPr/>
          <a:lstStyle/>
          <a:p>
            <a:fld id="{F24915B0-0F8E-4354-AD0D-58ADAFF783CF}" type="slidenum">
              <a:rPr lang="en-US"/>
              <a:t>7</a:t>
            </a:fld>
            <a:endParaRPr lang="en-US"/>
          </a:p>
        </p:txBody>
      </p:sp>
    </p:spTree>
    <p:extLst>
      <p:ext uri="{BB962C8B-B14F-4D97-AF65-F5344CB8AC3E}">
        <p14:creationId xmlns:p14="http://schemas.microsoft.com/office/powerpoint/2010/main" val="3957038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Capture The Flag challenges can benefit a workplace environment in different ways. It can help build team cohesion and even boost moral. It can also lead to workers being competitive and engaging. It can also foster a fun learning environment based off the challenges. CTFs are a valuable tool for honing your skills as an ethical hacker in all team aspects in both offense and defense. </a:t>
            </a:r>
          </a:p>
          <a:p>
            <a:endParaRPr lang="en-US" dirty="0"/>
          </a:p>
          <a:p>
            <a:r>
              <a:rPr lang="en-US" dirty="0"/>
              <a:t>  </a:t>
            </a:r>
          </a:p>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8</a:t>
            </a:fld>
            <a:endParaRPr lang="en-US"/>
          </a:p>
        </p:txBody>
      </p:sp>
    </p:spTree>
    <p:extLst>
      <p:ext uri="{BB962C8B-B14F-4D97-AF65-F5344CB8AC3E}">
        <p14:creationId xmlns:p14="http://schemas.microsoft.com/office/powerpoint/2010/main" val="3139444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In summary we used Notepad++ to find the answer to our CTF challenge. There are different types of text applications that can view a log file, even Word can open a logfile but that doesn’t mean it will help you find the answers you're looking for. So, ensure you use one that benefits your needs and become familiar with that application. </a:t>
            </a:r>
          </a:p>
          <a:p>
            <a:endParaRPr lang="en-US" b="1" dirty="0">
              <a:cs typeface="Calibri"/>
            </a:endParaRPr>
          </a:p>
          <a:p>
            <a:r>
              <a:rPr lang="en-US" b="1" dirty="0">
                <a:cs typeface="Calibri"/>
              </a:rPr>
              <a:t>You can always hone your skills in other ways as well by using sites like HacktheBox and TryHackMe. These sites are one on one training tools to help you find different flags in a fun and engaging environment. Also remember that CTF challenges can be fun, educational and even competitive in a workplace environment.</a:t>
            </a:r>
          </a:p>
          <a:p>
            <a:endParaRPr lang="en-US" b="1" dirty="0">
              <a:cs typeface="Calibri"/>
            </a:endParaRPr>
          </a:p>
          <a:p>
            <a:r>
              <a:rPr lang="en-US" b="1" dirty="0">
                <a:cs typeface="Calibri"/>
              </a:rPr>
              <a:t>This concludes my presentation.</a:t>
            </a:r>
          </a:p>
        </p:txBody>
      </p:sp>
      <p:sp>
        <p:nvSpPr>
          <p:cNvPr id="4" name="Slide Number Placeholder 3"/>
          <p:cNvSpPr>
            <a:spLocks noGrp="1"/>
          </p:cNvSpPr>
          <p:nvPr>
            <p:ph type="sldNum" sz="quarter" idx="5"/>
          </p:nvPr>
        </p:nvSpPr>
        <p:spPr/>
        <p:txBody>
          <a:bodyPr/>
          <a:lstStyle/>
          <a:p>
            <a:fld id="{F24915B0-0F8E-4354-AD0D-58ADAFF783CF}" type="slidenum">
              <a:rPr lang="en-US"/>
              <a:t>9</a:t>
            </a:fld>
            <a:endParaRPr lang="en-US"/>
          </a:p>
        </p:txBody>
      </p:sp>
    </p:spTree>
    <p:extLst>
      <p:ext uri="{BB962C8B-B14F-4D97-AF65-F5344CB8AC3E}">
        <p14:creationId xmlns:p14="http://schemas.microsoft.com/office/powerpoint/2010/main" val="164443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10/4/2022</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4495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9262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10/4/2022</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0784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10/4/2022</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084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10/4/2022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8954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6874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10/4/2022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82922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10/4/2022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6424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92862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10/4/2022</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056075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10/4/2022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126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10/4/2022</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9491970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about:blank" TargetMode="External"/><Relationship Id="rId4" Type="http://schemas.openxmlformats.org/officeDocument/2006/relationships/hyperlink" Target="about:blank"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jfif"/><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9235" y="863695"/>
            <a:ext cx="3511233" cy="3779995"/>
          </a:xfrm>
        </p:spPr>
        <p:txBody>
          <a:bodyPr anchor="ctr">
            <a:normAutofit/>
          </a:bodyPr>
          <a:lstStyle/>
          <a:p>
            <a:r>
              <a:rPr lang="en-US" sz="5400" cap="none">
                <a:solidFill>
                  <a:schemeClr val="tx1"/>
                </a:solidFill>
                <a:cs typeface="Calibri Light"/>
              </a:rPr>
              <a:t>Capture </a:t>
            </a:r>
            <a:br>
              <a:rPr lang="en-US" sz="5400" cap="none">
                <a:solidFill>
                  <a:schemeClr val="tx1"/>
                </a:solidFill>
                <a:cs typeface="Calibri Light"/>
              </a:rPr>
            </a:br>
            <a:r>
              <a:rPr lang="en-US" sz="5400" cap="none">
                <a:solidFill>
                  <a:schemeClr val="tx1"/>
                </a:solidFill>
                <a:cs typeface="Calibri Light"/>
              </a:rPr>
              <a:t>The </a:t>
            </a:r>
            <a:br>
              <a:rPr lang="en-US" sz="5400" cap="none">
                <a:solidFill>
                  <a:schemeClr val="tx1"/>
                </a:solidFill>
                <a:cs typeface="Calibri Light"/>
              </a:rPr>
            </a:br>
            <a:r>
              <a:rPr lang="en-US" sz="5400" cap="none">
                <a:solidFill>
                  <a:schemeClr val="tx1"/>
                </a:solidFill>
                <a:cs typeface="Calibri Light"/>
              </a:rPr>
              <a:t>Flag</a:t>
            </a:r>
          </a:p>
        </p:txBody>
      </p:sp>
      <p:sp>
        <p:nvSpPr>
          <p:cNvPr id="3" name="Subtitle 2"/>
          <p:cNvSpPr>
            <a:spLocks noGrp="1"/>
          </p:cNvSpPr>
          <p:nvPr>
            <p:ph type="subTitle" idx="1"/>
          </p:nvPr>
        </p:nvSpPr>
        <p:spPr>
          <a:xfrm>
            <a:off x="8109236" y="4739780"/>
            <a:ext cx="3511233" cy="1147054"/>
          </a:xfrm>
        </p:spPr>
        <p:txBody>
          <a:bodyPr anchor="t">
            <a:normAutofit/>
          </a:bodyPr>
          <a:lstStyle/>
          <a:p>
            <a:r>
              <a:rPr lang="en-US" sz="2000" dirty="0"/>
              <a:t>NAME: Reece Zunino</a:t>
            </a:r>
          </a:p>
          <a:p>
            <a:r>
              <a:rPr lang="en-US" sz="2000" dirty="0"/>
              <a:t>Team Name: Hash it out!</a:t>
            </a:r>
          </a:p>
        </p:txBody>
      </p:sp>
      <p:sp>
        <p:nvSpPr>
          <p:cNvPr id="37" name="Rectangle 3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Logo, company name&#10;&#10;Description automatically generated">
            <a:extLst>
              <a:ext uri="{FF2B5EF4-FFF2-40B4-BE49-F238E27FC236}">
                <a16:creationId xmlns:a16="http://schemas.microsoft.com/office/drawing/2014/main" id="{205EB9A4-42EF-49EB-96ED-CEC1196A5FF5}"/>
              </a:ext>
            </a:extLst>
          </p:cNvPr>
          <p:cNvPicPr>
            <a:picLocks noChangeAspect="1"/>
          </p:cNvPicPr>
          <p:nvPr/>
        </p:nvPicPr>
        <p:blipFill rotWithShape="1">
          <a:blip r:embed="rId5"/>
          <a:srcRect t="2932" b="2931"/>
          <a:stretch/>
        </p:blipFill>
        <p:spPr>
          <a:xfrm>
            <a:off x="702559" y="647808"/>
            <a:ext cx="6134975" cy="5581779"/>
          </a:xfrm>
          <a:prstGeom prst="rect">
            <a:avLst/>
          </a:prstGeom>
        </p:spPr>
      </p:pic>
      <p:pic>
        <p:nvPicPr>
          <p:cNvPr id="5" name="Recorded Sound">
            <a:hlinkClick r:id="" action="ppaction://media"/>
            <a:extLst>
              <a:ext uri="{FF2B5EF4-FFF2-40B4-BE49-F238E27FC236}">
                <a16:creationId xmlns:a16="http://schemas.microsoft.com/office/drawing/2014/main" id="{A57D669F-4C96-9BE3-1EF6-4FC5D89EC5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17063" y="6006337"/>
            <a:ext cx="487363" cy="487363"/>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855"/>
    </mc:Choice>
    <mc:Fallback>
      <p:transition spd="slow" advTm="9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5BF4-C797-43EC-9C0F-119685EDEBEF}"/>
              </a:ext>
            </a:extLst>
          </p:cNvPr>
          <p:cNvSpPr>
            <a:spLocks noGrp="1"/>
          </p:cNvSpPr>
          <p:nvPr>
            <p:ph type="title"/>
          </p:nvPr>
        </p:nvSpPr>
        <p:spPr/>
        <p:txBody>
          <a:bodyPr>
            <a:normAutofit/>
          </a:bodyPr>
          <a:lstStyle/>
          <a:p>
            <a:r>
              <a:rPr lang="en-US" sz="3600" b="1" cap="none"/>
              <a:t>References</a:t>
            </a:r>
          </a:p>
        </p:txBody>
      </p:sp>
      <p:sp>
        <p:nvSpPr>
          <p:cNvPr id="3" name="Content Placeholder 2">
            <a:extLst>
              <a:ext uri="{FF2B5EF4-FFF2-40B4-BE49-F238E27FC236}">
                <a16:creationId xmlns:a16="http://schemas.microsoft.com/office/drawing/2014/main" id="{2157582E-5B9A-456B-A769-8E255F2D3C0D}"/>
              </a:ext>
            </a:extLst>
          </p:cNvPr>
          <p:cNvSpPr>
            <a:spLocks noGrp="1"/>
          </p:cNvSpPr>
          <p:nvPr>
            <p:ph idx="1"/>
          </p:nvPr>
        </p:nvSpPr>
        <p:spPr>
          <a:xfrm>
            <a:off x="581192" y="1890876"/>
            <a:ext cx="11029615" cy="3634486"/>
          </a:xfrm>
        </p:spPr>
        <p:txBody>
          <a:bodyPr/>
          <a:lstStyle/>
          <a:p>
            <a:pPr marL="457200" indent="-457200" algn="l">
              <a:lnSpc>
                <a:spcPts val="2750"/>
              </a:lnSpc>
            </a:pPr>
            <a:r>
              <a:rPr lang="en-US" sz="1800" b="0" i="0" dirty="0">
                <a:solidFill>
                  <a:srgbClr val="000000"/>
                </a:solidFill>
                <a:effectLst/>
                <a:latin typeface="Calibri" panose="020F0502020204030204" pitchFamily="34" charset="0"/>
              </a:rPr>
              <a:t>Clarke, J. (2021, February 2). </a:t>
            </a:r>
            <a:r>
              <a:rPr lang="en-US" sz="1800" b="0" i="1" dirty="0">
                <a:solidFill>
                  <a:srgbClr val="000000"/>
                </a:solidFill>
                <a:effectLst/>
                <a:latin typeface="Calibri" panose="020F0502020204030204" pitchFamily="34" charset="0"/>
              </a:rPr>
              <a:t>Capture the flag competitions can help close the security skills gap</a:t>
            </a:r>
            <a:r>
              <a:rPr lang="en-US" sz="1800" b="0" i="0" dirty="0">
                <a:solidFill>
                  <a:srgbClr val="000000"/>
                </a:solidFill>
                <a:effectLst/>
                <a:latin typeface="Calibri" panose="020F0502020204030204" pitchFamily="34" charset="0"/>
              </a:rPr>
              <a:t>. Security Intelligence. </a:t>
            </a:r>
            <a:r>
              <a:rPr lang="en-US" sz="1800" b="0" i="0" u="none" strike="noStrike" dirty="0">
                <a:solidFill>
                  <a:srgbClr val="000000"/>
                </a:solidFill>
                <a:effectLst/>
                <a:latin typeface="inherit"/>
                <a:hlinkClick r:id="rId3"/>
              </a:rPr>
              <a:t>https://securityintelligence.com/capture-the-flag-competitions-can-help-close-the-security-skills-gap/</a:t>
            </a:r>
            <a:endParaRPr lang="en-US" sz="1800" b="0" i="0" dirty="0">
              <a:solidFill>
                <a:srgbClr val="000000"/>
              </a:solidFill>
              <a:effectLst/>
              <a:latin typeface="Calibri" panose="020F0502020204030204" pitchFamily="34" charset="0"/>
            </a:endParaRPr>
          </a:p>
          <a:p>
            <a:pPr marL="457200" indent="-457200" algn="l">
              <a:lnSpc>
                <a:spcPts val="2750"/>
              </a:lnSpc>
            </a:pPr>
            <a:r>
              <a:rPr lang="en-US" sz="1800" b="0" i="0" dirty="0" err="1">
                <a:solidFill>
                  <a:srgbClr val="000000"/>
                </a:solidFill>
                <a:effectLst/>
                <a:latin typeface="Calibri" panose="020F0502020204030204" pitchFamily="34" charset="0"/>
              </a:rPr>
              <a:t>Estrera</a:t>
            </a:r>
            <a:r>
              <a:rPr lang="en-US" sz="1800" b="0" i="0" dirty="0">
                <a:solidFill>
                  <a:srgbClr val="000000"/>
                </a:solidFill>
                <a:effectLst/>
                <a:latin typeface="Calibri" panose="020F0502020204030204" pitchFamily="34" charset="0"/>
              </a:rPr>
              <a:t>, M. (2022, August 4). </a:t>
            </a:r>
            <a:r>
              <a:rPr lang="en-US" sz="1800" b="0" i="1" dirty="0">
                <a:solidFill>
                  <a:srgbClr val="000000"/>
                </a:solidFill>
                <a:effectLst/>
                <a:latin typeface="Calibri" panose="020F0502020204030204" pitchFamily="34" charset="0"/>
              </a:rPr>
              <a:t>A guide to Notepad++: Top use cases and pro tips</a:t>
            </a:r>
            <a:r>
              <a:rPr lang="en-US" sz="1800" b="0" i="0" dirty="0">
                <a:solidFill>
                  <a:srgbClr val="000000"/>
                </a:solidFill>
                <a:effectLst/>
                <a:latin typeface="Calibri" panose="020F0502020204030204" pitchFamily="34" charset="0"/>
              </a:rPr>
              <a:t>. Career Karma. </a:t>
            </a:r>
            <a:r>
              <a:rPr lang="en-US" sz="1800" b="0" i="0" u="sng" dirty="0">
                <a:solidFill>
                  <a:srgbClr val="000000"/>
                </a:solidFill>
                <a:effectLst/>
                <a:latin typeface="inherit"/>
                <a:hlinkClick r:id="rId4"/>
              </a:rPr>
              <a:t>https://careerkarma.com/blog/how-to-use-notepad-plus-plus/</a:t>
            </a:r>
            <a:endParaRPr lang="en-US" sz="1800" b="0" i="0" dirty="0">
              <a:solidFill>
                <a:srgbClr val="000000"/>
              </a:solidFill>
              <a:effectLst/>
              <a:latin typeface="Calibri" panose="020F0502020204030204" pitchFamily="34" charset="0"/>
            </a:endParaRPr>
          </a:p>
          <a:p>
            <a:pPr marL="457200" indent="-457200" algn="l">
              <a:lnSpc>
                <a:spcPts val="2750"/>
              </a:lnSpc>
            </a:pPr>
            <a:r>
              <a:rPr lang="en-US" sz="1800" b="0" i="0" dirty="0">
                <a:solidFill>
                  <a:srgbClr val="000000"/>
                </a:solidFill>
                <a:effectLst/>
                <a:latin typeface="Calibri" panose="020F0502020204030204" pitchFamily="34" charset="0"/>
              </a:rPr>
              <a:t>HO, D. (2008, November 3). </a:t>
            </a:r>
            <a:r>
              <a:rPr lang="en-US" sz="1800" b="0" i="1" dirty="0">
                <a:solidFill>
                  <a:srgbClr val="000000"/>
                </a:solidFill>
                <a:effectLst/>
                <a:latin typeface="Calibri" panose="020F0502020204030204" pitchFamily="34" charset="0"/>
              </a:rPr>
              <a:t>Notepad++ User Manual</a:t>
            </a:r>
            <a:r>
              <a:rPr lang="en-US" sz="1800" b="0" i="0" dirty="0">
                <a:solidFill>
                  <a:srgbClr val="000000"/>
                </a:solidFill>
                <a:effectLst/>
                <a:latin typeface="Calibri" panose="020F0502020204030204" pitchFamily="34" charset="0"/>
              </a:rPr>
              <a:t>. Notepad++ User Manual. </a:t>
            </a:r>
            <a:r>
              <a:rPr lang="en-US" sz="1800" b="0" i="0" u="none" strike="noStrike" dirty="0">
                <a:solidFill>
                  <a:srgbClr val="000000"/>
                </a:solidFill>
                <a:effectLst/>
                <a:latin typeface="inherit"/>
                <a:hlinkClick r:id="rId5"/>
              </a:rPr>
              <a:t>https://npp-user-manual.org/docs/searching/</a:t>
            </a:r>
            <a:endParaRPr lang="en-US" sz="1800" b="0" i="0" dirty="0">
              <a:solidFill>
                <a:srgbClr val="000000"/>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22944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22EF-11F5-4D0E-B107-29326DD6F105}"/>
              </a:ext>
            </a:extLst>
          </p:cNvPr>
          <p:cNvSpPr>
            <a:spLocks noGrp="1"/>
          </p:cNvSpPr>
          <p:nvPr>
            <p:ph type="title"/>
          </p:nvPr>
        </p:nvSpPr>
        <p:spPr/>
        <p:txBody>
          <a:bodyPr>
            <a:normAutofit/>
          </a:bodyPr>
          <a:lstStyle/>
          <a:p>
            <a:r>
              <a:rPr lang="en-US" sz="3600" cap="none">
                <a:ea typeface="+mj-lt"/>
                <a:cs typeface="+mj-lt"/>
              </a:rPr>
              <a:t>Introduction</a:t>
            </a:r>
            <a:endParaRPr lang="en-US" sz="3600" cap="none"/>
          </a:p>
        </p:txBody>
      </p:sp>
      <p:sp>
        <p:nvSpPr>
          <p:cNvPr id="6" name="Content Placeholder 5">
            <a:extLst>
              <a:ext uri="{FF2B5EF4-FFF2-40B4-BE49-F238E27FC236}">
                <a16:creationId xmlns:a16="http://schemas.microsoft.com/office/drawing/2014/main" id="{127417E3-178C-499F-A8F5-053884B6B1DC}"/>
              </a:ext>
            </a:extLst>
          </p:cNvPr>
          <p:cNvSpPr>
            <a:spLocks noGrp="1"/>
          </p:cNvSpPr>
          <p:nvPr>
            <p:ph idx="1"/>
          </p:nvPr>
        </p:nvSpPr>
        <p:spPr>
          <a:xfrm>
            <a:off x="581193" y="2152034"/>
            <a:ext cx="11029615" cy="3634486"/>
          </a:xfrm>
        </p:spPr>
        <p:txBody>
          <a:bodyPr/>
          <a:lstStyle/>
          <a:p>
            <a:pPr marL="305435" indent="-305435"/>
            <a:r>
              <a:rPr lang="en-US" sz="3200"/>
              <a:t>The CTF Problem</a:t>
            </a:r>
          </a:p>
          <a:p>
            <a:pPr marL="305435" indent="-305435"/>
            <a:r>
              <a:rPr lang="en-US" sz="3200"/>
              <a:t>Steps to Solve</a:t>
            </a:r>
          </a:p>
          <a:p>
            <a:pPr marL="305435" indent="-305435"/>
            <a:r>
              <a:rPr lang="en-US" sz="3200"/>
              <a:t>The Solution</a:t>
            </a:r>
          </a:p>
          <a:p>
            <a:pPr marL="305435" indent="-305435"/>
            <a:r>
              <a:rPr lang="en-US" sz="3200"/>
              <a:t>Workplace Relevance</a:t>
            </a:r>
          </a:p>
        </p:txBody>
      </p:sp>
      <p:pic>
        <p:nvPicPr>
          <p:cNvPr id="4" name="Recorded Sound">
            <a:hlinkClick r:id="" action="ppaction://media"/>
            <a:extLst>
              <a:ext uri="{FF2B5EF4-FFF2-40B4-BE49-F238E27FC236}">
                <a16:creationId xmlns:a16="http://schemas.microsoft.com/office/drawing/2014/main" id="{A2B82AF9-A83F-9037-8B95-712A4C2104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33888" y="5719396"/>
            <a:ext cx="487363" cy="487363"/>
          </a:xfrm>
          <a:prstGeom prst="rect">
            <a:avLst/>
          </a:prstGeom>
        </p:spPr>
      </p:pic>
    </p:spTree>
    <p:extLst>
      <p:ext uri="{BB962C8B-B14F-4D97-AF65-F5344CB8AC3E}">
        <p14:creationId xmlns:p14="http://schemas.microsoft.com/office/powerpoint/2010/main" val="3964551370"/>
      </p:ext>
    </p:extLst>
  </p:cSld>
  <p:clrMapOvr>
    <a:masterClrMapping/>
  </p:clrMapOvr>
  <mc:AlternateContent xmlns:mc="http://schemas.openxmlformats.org/markup-compatibility/2006">
    <mc:Choice xmlns:p14="http://schemas.microsoft.com/office/powerpoint/2010/main" Requires="p14">
      <p:transition spd="slow" p14:dur="2000" advTm="68477"/>
    </mc:Choice>
    <mc:Fallback>
      <p:transition spd="slow" advTm="6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4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4812-4797-412F-A808-913E15BF716B}"/>
              </a:ext>
            </a:extLst>
          </p:cNvPr>
          <p:cNvSpPr>
            <a:spLocks noGrp="1"/>
          </p:cNvSpPr>
          <p:nvPr>
            <p:ph type="title"/>
          </p:nvPr>
        </p:nvSpPr>
        <p:spPr/>
        <p:txBody>
          <a:bodyPr/>
          <a:lstStyle/>
          <a:p>
            <a:r>
              <a:rPr lang="en-US" sz="3600" b="1" cap="none" dirty="0">
                <a:ea typeface="+mj-lt"/>
                <a:cs typeface="+mj-lt"/>
              </a:rPr>
              <a:t>CTF Category Description </a:t>
            </a:r>
            <a:br>
              <a:rPr lang="en-US" cap="none" dirty="0"/>
            </a:br>
            <a:endParaRPr lang="en-US" dirty="0"/>
          </a:p>
        </p:txBody>
      </p:sp>
      <p:sp>
        <p:nvSpPr>
          <p:cNvPr id="3" name="Content Placeholder 2">
            <a:extLst>
              <a:ext uri="{FF2B5EF4-FFF2-40B4-BE49-F238E27FC236}">
                <a16:creationId xmlns:a16="http://schemas.microsoft.com/office/drawing/2014/main" id="{CFB07C1F-1D71-47C6-A50F-A17D195B3C5F}"/>
              </a:ext>
            </a:extLst>
          </p:cNvPr>
          <p:cNvSpPr>
            <a:spLocks noGrp="1"/>
          </p:cNvSpPr>
          <p:nvPr>
            <p:ph idx="1"/>
          </p:nvPr>
        </p:nvSpPr>
        <p:spPr>
          <a:xfrm>
            <a:off x="581192" y="2286511"/>
            <a:ext cx="11029615" cy="3450337"/>
          </a:xfrm>
        </p:spPr>
        <p:txBody>
          <a:bodyPr>
            <a:normAutofit fontScale="85000" lnSpcReduction="20000"/>
          </a:bodyPr>
          <a:lstStyle/>
          <a:p>
            <a:r>
              <a:rPr lang="en-US" sz="2800" dirty="0"/>
              <a:t>The CTF Challenge category is log analysis.</a:t>
            </a:r>
          </a:p>
          <a:p>
            <a:r>
              <a:rPr lang="en-US" sz="2800" dirty="0"/>
              <a:t>The skills needed to find the flag in the log file is the ability to use Notepad ++ or any similar tool.</a:t>
            </a:r>
          </a:p>
          <a:p>
            <a:r>
              <a:rPr lang="en-US" sz="2800" dirty="0"/>
              <a:t>This CTF relates to Ethical Hacking in that it shows an individual how to search though a log file for specific criteria when looking for passwords or users within the file to find data that can be exploited</a:t>
            </a:r>
          </a:p>
          <a:p>
            <a:r>
              <a:rPr lang="en-US" sz="2800" dirty="0"/>
              <a:t>The lab that is close to covering log analysis would be module 6. This lab has you use notepad++ in analyzing a log file</a:t>
            </a:r>
          </a:p>
          <a:p>
            <a:endParaRPr lang="en-US" sz="2800" dirty="0"/>
          </a:p>
        </p:txBody>
      </p:sp>
      <p:pic>
        <p:nvPicPr>
          <p:cNvPr id="5" name="Recorded Sound">
            <a:hlinkClick r:id="" action="ppaction://media"/>
            <a:extLst>
              <a:ext uri="{FF2B5EF4-FFF2-40B4-BE49-F238E27FC236}">
                <a16:creationId xmlns:a16="http://schemas.microsoft.com/office/drawing/2014/main" id="{7DCA437F-198A-093E-FA8D-81F405B662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53404" y="5742164"/>
            <a:ext cx="487363" cy="487363"/>
          </a:xfrm>
          <a:prstGeom prst="rect">
            <a:avLst/>
          </a:prstGeom>
        </p:spPr>
      </p:pic>
    </p:spTree>
    <p:extLst>
      <p:ext uri="{BB962C8B-B14F-4D97-AF65-F5344CB8AC3E}">
        <p14:creationId xmlns:p14="http://schemas.microsoft.com/office/powerpoint/2010/main" val="3248054879"/>
      </p:ext>
    </p:extLst>
  </p:cSld>
  <p:clrMapOvr>
    <a:masterClrMapping/>
  </p:clrMapOvr>
  <mc:AlternateContent xmlns:mc="http://schemas.openxmlformats.org/markup-compatibility/2006">
    <mc:Choice xmlns:p14="http://schemas.microsoft.com/office/powerpoint/2010/main" Requires="p14">
      <p:transition spd="slow" p14:dur="2000" advTm="70273"/>
    </mc:Choice>
    <mc:Fallback>
      <p:transition spd="slow" advTm="70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2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lstStyle/>
          <a:p>
            <a:r>
              <a:rPr lang="en-US" sz="3600" b="1" cap="none">
                <a:ea typeface="+mj-lt"/>
                <a:cs typeface="+mj-lt"/>
              </a:rPr>
              <a:t>Introduction to the Problem</a:t>
            </a:r>
            <a:br>
              <a:rPr lang="en-US" cap="none"/>
            </a:br>
            <a:endParaRPr lang="en-US"/>
          </a:p>
        </p:txBody>
      </p:sp>
      <p:pic>
        <p:nvPicPr>
          <p:cNvPr id="9" name="Picture 8" descr="Graphical user interface, application&#10;&#10;Description automatically generated">
            <a:extLst>
              <a:ext uri="{FF2B5EF4-FFF2-40B4-BE49-F238E27FC236}">
                <a16:creationId xmlns:a16="http://schemas.microsoft.com/office/drawing/2014/main" id="{7C48F340-1483-9790-A9B3-BA2F606C8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26" y="1456535"/>
            <a:ext cx="9735672" cy="4313897"/>
          </a:xfrm>
          <a:prstGeom prst="rect">
            <a:avLst/>
          </a:prstGeom>
        </p:spPr>
      </p:pic>
      <p:pic>
        <p:nvPicPr>
          <p:cNvPr id="3" name="Recorded Sound">
            <a:hlinkClick r:id="" action="ppaction://media"/>
            <a:extLst>
              <a:ext uri="{FF2B5EF4-FFF2-40B4-BE49-F238E27FC236}">
                <a16:creationId xmlns:a16="http://schemas.microsoft.com/office/drawing/2014/main" id="{E287CCBC-F762-D968-3BD4-9F72E608C4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23445" y="5797013"/>
            <a:ext cx="487363" cy="487363"/>
          </a:xfrm>
          <a:prstGeom prst="rect">
            <a:avLst/>
          </a:prstGeom>
        </p:spPr>
      </p:pic>
    </p:spTree>
    <p:extLst>
      <p:ext uri="{BB962C8B-B14F-4D97-AF65-F5344CB8AC3E}">
        <p14:creationId xmlns:p14="http://schemas.microsoft.com/office/powerpoint/2010/main" val="1241181005"/>
      </p:ext>
    </p:extLst>
  </p:cSld>
  <p:clrMapOvr>
    <a:masterClrMapping/>
  </p:clrMapOvr>
  <mc:AlternateContent xmlns:mc="http://schemas.openxmlformats.org/markup-compatibility/2006">
    <mc:Choice xmlns:p14="http://schemas.microsoft.com/office/powerpoint/2010/main" Requires="p14">
      <p:transition spd="slow" p14:dur="2000" advTm="22376"/>
    </mc:Choice>
    <mc:Fallback>
      <p:transition spd="slow" advTm="22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lstStyle/>
          <a:p>
            <a:r>
              <a:rPr lang="en-US" sz="3600" b="1" cap="none">
                <a:ea typeface="+mj-lt"/>
                <a:cs typeface="+mj-lt"/>
              </a:rPr>
              <a:t>Working Toward a Solution</a:t>
            </a:r>
            <a:br>
              <a:rPr lang="en-US" cap="none"/>
            </a:br>
            <a:endParaRPr lang="en-US"/>
          </a:p>
        </p:txBody>
      </p:sp>
      <p:pic>
        <p:nvPicPr>
          <p:cNvPr id="9" name="Content Placeholder 8" descr="Graphical user interface, text, application">
            <a:extLst>
              <a:ext uri="{FF2B5EF4-FFF2-40B4-BE49-F238E27FC236}">
                <a16:creationId xmlns:a16="http://schemas.microsoft.com/office/drawing/2014/main" id="{72C114E1-4228-DD3B-2B26-F81B905C1FB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16828" y="1597517"/>
            <a:ext cx="9412941" cy="4377833"/>
          </a:xfrm>
        </p:spPr>
      </p:pic>
      <p:pic>
        <p:nvPicPr>
          <p:cNvPr id="3" name="Recorded Sound">
            <a:hlinkClick r:id="" action="ppaction://media"/>
            <a:extLst>
              <a:ext uri="{FF2B5EF4-FFF2-40B4-BE49-F238E27FC236}">
                <a16:creationId xmlns:a16="http://schemas.microsoft.com/office/drawing/2014/main" id="{8834DC3C-3DD1-DB94-D41B-E0C47FAA66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23445" y="5980666"/>
            <a:ext cx="487363" cy="487363"/>
          </a:xfrm>
          <a:prstGeom prst="rect">
            <a:avLst/>
          </a:prstGeom>
        </p:spPr>
      </p:pic>
    </p:spTree>
    <p:extLst>
      <p:ext uri="{BB962C8B-B14F-4D97-AF65-F5344CB8AC3E}">
        <p14:creationId xmlns:p14="http://schemas.microsoft.com/office/powerpoint/2010/main" val="256177946"/>
      </p:ext>
    </p:extLst>
  </p:cSld>
  <p:clrMapOvr>
    <a:masterClrMapping/>
  </p:clrMapOvr>
  <mc:AlternateContent xmlns:mc="http://schemas.openxmlformats.org/markup-compatibility/2006">
    <mc:Choice xmlns:p14="http://schemas.microsoft.com/office/powerpoint/2010/main" Requires="p14">
      <p:transition spd="slow" p14:dur="2000" advTm="23863"/>
    </mc:Choice>
    <mc:Fallback>
      <p:transition spd="slow" advTm="23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a:xfrm>
            <a:off x="803189" y="1209184"/>
            <a:ext cx="3089189" cy="4734416"/>
          </a:xfrm>
        </p:spPr>
        <p:txBody>
          <a:bodyPr vert="horz" lIns="91440" tIns="45720" rIns="91440" bIns="45720" rtlCol="0" anchor="ctr">
            <a:normAutofit/>
          </a:bodyPr>
          <a:lstStyle/>
          <a:p>
            <a:pPr algn="ctr"/>
            <a:r>
              <a:rPr lang="en-US" sz="3600" cap="none">
                <a:solidFill>
                  <a:srgbClr val="FFFFFF"/>
                </a:solidFill>
              </a:rPr>
              <a:t>Arriving at the Solution</a:t>
            </a:r>
            <a:br>
              <a:rPr lang="en-US" cap="none"/>
            </a:br>
            <a:endParaRPr lang="en-US">
              <a:solidFill>
                <a:srgbClr val="FFFFFF"/>
              </a:solidFill>
            </a:endParaRPr>
          </a:p>
        </p:txBody>
      </p:sp>
      <p:sp>
        <p:nvSpPr>
          <p:cNvPr id="5" name="TextBox 4">
            <a:extLst>
              <a:ext uri="{FF2B5EF4-FFF2-40B4-BE49-F238E27FC236}">
                <a16:creationId xmlns:a16="http://schemas.microsoft.com/office/drawing/2014/main" id="{D9D86F5B-346C-47A8-B738-252E4751CA7C}"/>
              </a:ext>
            </a:extLst>
          </p:cNvPr>
          <p:cNvSpPr txBox="1"/>
          <p:nvPr/>
        </p:nvSpPr>
        <p:spPr>
          <a:xfrm>
            <a:off x="4561870" y="723900"/>
            <a:ext cx="7183597" cy="264915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 </a:t>
            </a:r>
            <a:r>
              <a:rPr lang="en-US" i="1" dirty="0">
                <a:solidFill>
                  <a:schemeClr val="tx1">
                    <a:lumMod val="75000"/>
                    <a:lumOff val="25000"/>
                  </a:schemeClr>
                </a:solidFill>
              </a:rPr>
              <a:t>In the search box click on the count button. The amount of times the word is found in the document will show in blue on the bottom left corner of the search box.</a:t>
            </a:r>
          </a:p>
          <a:p>
            <a:pPr defTabSz="457200">
              <a:spcBef>
                <a:spcPct val="20000"/>
              </a:spcBef>
              <a:spcAft>
                <a:spcPts val="600"/>
              </a:spcAft>
              <a:buClr>
                <a:schemeClr val="accent1"/>
              </a:buClr>
              <a:buSzPct val="92000"/>
              <a:buFont typeface="Wingdings 2" panose="05020102010507070707" pitchFamily="18" charset="2"/>
              <a:buChar char=""/>
            </a:pPr>
            <a:endParaRPr lang="en-US" i="1" dirty="0">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r>
              <a:rPr lang="en-US" i="1" dirty="0">
                <a:solidFill>
                  <a:schemeClr val="tx1">
                    <a:lumMod val="75000"/>
                    <a:lumOff val="25000"/>
                  </a:schemeClr>
                </a:solidFill>
              </a:rPr>
              <a:t>This provided me with the flag and allowed me to solve the log analysis capture problem for Team #1 aka Hash It Out!. The CTF answer is 180867.</a:t>
            </a:r>
            <a:endParaRPr lang="en-US" dirty="0">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endParaRPr lang="en-US" i="1" dirty="0">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r>
              <a:rPr lang="en-US" i="1" dirty="0">
                <a:solidFill>
                  <a:schemeClr val="tx1">
                    <a:lumMod val="75000"/>
                    <a:lumOff val="25000"/>
                  </a:schemeClr>
                </a:solidFill>
              </a:rPr>
              <a:t>The screenshot below includes the date/time from the host system. </a:t>
            </a:r>
            <a:endParaRPr lang="en-US" dirty="0">
              <a:solidFill>
                <a:schemeClr val="tx1">
                  <a:lumMod val="75000"/>
                  <a:lumOff val="25000"/>
                </a:schemeClr>
              </a:solidFill>
            </a:endParaRPr>
          </a:p>
        </p:txBody>
      </p:sp>
      <p:pic>
        <p:nvPicPr>
          <p:cNvPr id="10" name="Content Placeholder 9" descr="A screenshot of a computer">
            <a:extLst>
              <a:ext uri="{FF2B5EF4-FFF2-40B4-BE49-F238E27FC236}">
                <a16:creationId xmlns:a16="http://schemas.microsoft.com/office/drawing/2014/main" id="{30B49CD4-AA5D-2452-1CF5-FAEF3CC792AB}"/>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626193" y="3373056"/>
            <a:ext cx="6938272" cy="2920826"/>
          </a:xfrm>
        </p:spPr>
      </p:pic>
      <p:pic>
        <p:nvPicPr>
          <p:cNvPr id="3" name="Recorded Sound">
            <a:hlinkClick r:id="" action="ppaction://media"/>
            <a:extLst>
              <a:ext uri="{FF2B5EF4-FFF2-40B4-BE49-F238E27FC236}">
                <a16:creationId xmlns:a16="http://schemas.microsoft.com/office/drawing/2014/main" id="{B123322B-D0CA-8F28-C706-D151BEB15D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6882" y="6332260"/>
            <a:ext cx="487363" cy="487363"/>
          </a:xfrm>
          <a:prstGeom prst="rect">
            <a:avLst/>
          </a:prstGeom>
        </p:spPr>
      </p:pic>
    </p:spTree>
    <p:extLst>
      <p:ext uri="{BB962C8B-B14F-4D97-AF65-F5344CB8AC3E}">
        <p14:creationId xmlns:p14="http://schemas.microsoft.com/office/powerpoint/2010/main" val="3657215491"/>
      </p:ext>
    </p:extLst>
  </p:cSld>
  <p:clrMapOvr>
    <a:masterClrMapping/>
  </p:clrMapOvr>
  <mc:AlternateContent xmlns:mc="http://schemas.openxmlformats.org/markup-compatibility/2006">
    <mc:Choice xmlns:p14="http://schemas.microsoft.com/office/powerpoint/2010/main" Requires="p14">
      <p:transition spd="slow" p14:dur="2000" advTm="35031"/>
    </mc:Choice>
    <mc:Fallback>
      <p:transition spd="slow" advTm="35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normAutofit/>
          </a:bodyPr>
          <a:lstStyle/>
          <a:p>
            <a:r>
              <a:rPr lang="en-US" sz="3600" b="1" cap="none">
                <a:ea typeface="+mj-lt"/>
                <a:cs typeface="+mj-lt"/>
              </a:rPr>
              <a:t>Strategies, Pitfalls, Lessons Learned</a:t>
            </a:r>
            <a:endParaRPr lang="en-US" sz="3600" cap="none"/>
          </a:p>
        </p:txBody>
      </p:sp>
      <p:sp>
        <p:nvSpPr>
          <p:cNvPr id="3" name="Content Placeholder 2">
            <a:extLst>
              <a:ext uri="{FF2B5EF4-FFF2-40B4-BE49-F238E27FC236}">
                <a16:creationId xmlns:a16="http://schemas.microsoft.com/office/drawing/2014/main" id="{E3146DB1-823D-43E8-BCCD-54172684B946}"/>
              </a:ext>
            </a:extLst>
          </p:cNvPr>
          <p:cNvSpPr>
            <a:spLocks noGrp="1"/>
          </p:cNvSpPr>
          <p:nvPr>
            <p:ph idx="1"/>
          </p:nvPr>
        </p:nvSpPr>
        <p:spPr/>
        <p:txBody>
          <a:bodyPr/>
          <a:lstStyle/>
          <a:p>
            <a:r>
              <a:rPr lang="en-US" dirty="0"/>
              <a:t>Us the right tool for the job.</a:t>
            </a:r>
          </a:p>
          <a:p>
            <a:r>
              <a:rPr lang="en-US" dirty="0"/>
              <a:t>Not all notepad tools are created equal</a:t>
            </a:r>
          </a:p>
          <a:p>
            <a:r>
              <a:rPr lang="en-US" dirty="0"/>
              <a:t>Word and notepad can also be used for this CTF</a:t>
            </a:r>
          </a:p>
          <a:p>
            <a:r>
              <a:rPr lang="en-US" dirty="0"/>
              <a:t>Using the wrong tool can lead to not solving the problem</a:t>
            </a:r>
          </a:p>
          <a:p>
            <a:endParaRPr lang="en-US" dirty="0"/>
          </a:p>
          <a:p>
            <a:endParaRPr lang="en-US" dirty="0"/>
          </a:p>
        </p:txBody>
      </p:sp>
      <p:pic>
        <p:nvPicPr>
          <p:cNvPr id="5" name="Picture 4" descr="Icon&#10;&#10;Description automatically generated with medium confidence">
            <a:extLst>
              <a:ext uri="{FF2B5EF4-FFF2-40B4-BE49-F238E27FC236}">
                <a16:creationId xmlns:a16="http://schemas.microsoft.com/office/drawing/2014/main" id="{AD161EB9-CBE8-97CF-2591-6224B6C0D8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8895" y="2340864"/>
            <a:ext cx="2295525" cy="1990725"/>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698AF688-8DCD-055E-3833-17EEF30C97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067" y="5012530"/>
            <a:ext cx="3181350" cy="1438275"/>
          </a:xfrm>
          <a:prstGeom prst="rect">
            <a:avLst/>
          </a:prstGeom>
        </p:spPr>
      </p:pic>
      <p:pic>
        <p:nvPicPr>
          <p:cNvPr id="4" name="Recorded Sound">
            <a:hlinkClick r:id="" action="ppaction://media"/>
            <a:extLst>
              <a:ext uri="{FF2B5EF4-FFF2-40B4-BE49-F238E27FC236}">
                <a16:creationId xmlns:a16="http://schemas.microsoft.com/office/drawing/2014/main" id="{B3A32830-4619-8FC0-63D6-F3281A76B08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23444" y="5969396"/>
            <a:ext cx="487363" cy="487363"/>
          </a:xfrm>
          <a:prstGeom prst="rect">
            <a:avLst/>
          </a:prstGeom>
        </p:spPr>
      </p:pic>
    </p:spTree>
    <p:extLst>
      <p:ext uri="{BB962C8B-B14F-4D97-AF65-F5344CB8AC3E}">
        <p14:creationId xmlns:p14="http://schemas.microsoft.com/office/powerpoint/2010/main" val="172676112"/>
      </p:ext>
    </p:extLst>
  </p:cSld>
  <p:clrMapOvr>
    <a:masterClrMapping/>
  </p:clrMapOvr>
  <mc:AlternateContent xmlns:mc="http://schemas.openxmlformats.org/markup-compatibility/2006">
    <mc:Choice xmlns:p14="http://schemas.microsoft.com/office/powerpoint/2010/main" Requires="p14">
      <p:transition spd="slow" p14:dur="2000" advTm="66372"/>
    </mc:Choice>
    <mc:Fallback>
      <p:transition spd="slow" advTm="66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3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lstStyle/>
          <a:p>
            <a:r>
              <a:rPr lang="en-US" sz="3600" b="1" cap="none">
                <a:ea typeface="+mj-lt"/>
                <a:cs typeface="+mj-lt"/>
              </a:rPr>
              <a:t>The Relationship to the Workplace</a:t>
            </a:r>
            <a:endParaRPr lang="en-US"/>
          </a:p>
        </p:txBody>
      </p:sp>
      <p:sp>
        <p:nvSpPr>
          <p:cNvPr id="3" name="Content Placeholder 2">
            <a:extLst>
              <a:ext uri="{FF2B5EF4-FFF2-40B4-BE49-F238E27FC236}">
                <a16:creationId xmlns:a16="http://schemas.microsoft.com/office/drawing/2014/main" id="{E3146DB1-823D-43E8-BCCD-54172684B946}"/>
              </a:ext>
            </a:extLst>
          </p:cNvPr>
          <p:cNvSpPr>
            <a:spLocks noGrp="1"/>
          </p:cNvSpPr>
          <p:nvPr>
            <p:ph idx="1"/>
          </p:nvPr>
        </p:nvSpPr>
        <p:spPr/>
        <p:txBody>
          <a:bodyPr/>
          <a:lstStyle/>
          <a:p>
            <a:r>
              <a:rPr lang="en-US" dirty="0"/>
              <a:t>Builds team cohesion and moral</a:t>
            </a:r>
          </a:p>
          <a:p>
            <a:r>
              <a:rPr lang="en-US" dirty="0"/>
              <a:t>Challenges members within the workplace in a fun and educational environment</a:t>
            </a:r>
          </a:p>
          <a:p>
            <a:r>
              <a:rPr lang="en-US" dirty="0"/>
              <a:t>Allows employees to have lessons learned when solving CTFs that maybe they are not very experienced in</a:t>
            </a:r>
          </a:p>
          <a:p>
            <a:r>
              <a:rPr lang="en-US" dirty="0"/>
              <a:t>CTFs are valuable for sharpening the skills of technical operators. Just like athletes who constantly train to stay in top shape, cybersecurity experts need to keep on top of their game (Clarke, 2021).</a:t>
            </a:r>
          </a:p>
          <a:p>
            <a:endParaRPr lang="en-US" dirty="0"/>
          </a:p>
        </p:txBody>
      </p:sp>
      <p:pic>
        <p:nvPicPr>
          <p:cNvPr id="5" name="Recorded Sound">
            <a:hlinkClick r:id="" action="ppaction://media"/>
            <a:extLst>
              <a:ext uri="{FF2B5EF4-FFF2-40B4-BE49-F238E27FC236}">
                <a16:creationId xmlns:a16="http://schemas.microsoft.com/office/drawing/2014/main" id="{D9DFB631-7858-B65F-2DC6-17186BE592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3444" y="5912162"/>
            <a:ext cx="487363" cy="487363"/>
          </a:xfrm>
          <a:prstGeom prst="rect">
            <a:avLst/>
          </a:prstGeom>
        </p:spPr>
      </p:pic>
    </p:spTree>
    <p:extLst>
      <p:ext uri="{BB962C8B-B14F-4D97-AF65-F5344CB8AC3E}">
        <p14:creationId xmlns:p14="http://schemas.microsoft.com/office/powerpoint/2010/main" val="4203410019"/>
      </p:ext>
    </p:extLst>
  </p:cSld>
  <p:clrMapOvr>
    <a:masterClrMapping/>
  </p:clrMapOvr>
  <mc:AlternateContent xmlns:mc="http://schemas.openxmlformats.org/markup-compatibility/2006">
    <mc:Choice xmlns:p14="http://schemas.microsoft.com/office/powerpoint/2010/main" Requires="p14">
      <p:transition spd="slow" p14:dur="2000" advTm="28702"/>
    </mc:Choice>
    <mc:Fallback>
      <p:transition spd="slow" advTm="28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normAutofit/>
          </a:bodyPr>
          <a:lstStyle/>
          <a:p>
            <a:r>
              <a:rPr lang="en-US" sz="3600" b="1" cap="none"/>
              <a:t>Summary</a:t>
            </a:r>
          </a:p>
        </p:txBody>
      </p:sp>
      <p:sp>
        <p:nvSpPr>
          <p:cNvPr id="3" name="Content Placeholder 2">
            <a:extLst>
              <a:ext uri="{FF2B5EF4-FFF2-40B4-BE49-F238E27FC236}">
                <a16:creationId xmlns:a16="http://schemas.microsoft.com/office/drawing/2014/main" id="{E3146DB1-823D-43E8-BCCD-54172684B946}"/>
              </a:ext>
            </a:extLst>
          </p:cNvPr>
          <p:cNvSpPr>
            <a:spLocks noGrp="1"/>
          </p:cNvSpPr>
          <p:nvPr>
            <p:ph idx="1"/>
          </p:nvPr>
        </p:nvSpPr>
        <p:spPr>
          <a:xfrm>
            <a:off x="581192" y="1332639"/>
            <a:ext cx="11029615" cy="3634486"/>
          </a:xfrm>
        </p:spPr>
        <p:txBody>
          <a:bodyPr/>
          <a:lstStyle/>
          <a:p>
            <a:r>
              <a:rPr lang="en-US" dirty="0"/>
              <a:t>Try out different tools and applications to see what is more comfortable for you to use</a:t>
            </a:r>
          </a:p>
          <a:p>
            <a:r>
              <a:rPr lang="en-US" dirty="0"/>
              <a:t>Ensure you use the correct tool or application to find the answers you're looking for in the CTF</a:t>
            </a:r>
          </a:p>
          <a:p>
            <a:r>
              <a:rPr lang="en-US" dirty="0"/>
              <a:t>Hone your skills doing CTFs on your own using websites like HacktheBox and TryHackMe</a:t>
            </a:r>
          </a:p>
          <a:p>
            <a:r>
              <a:rPr lang="en-US" dirty="0"/>
              <a:t>CTF challenges in the workplace can be fun educational and a boost to moral amongst all employees involved</a:t>
            </a:r>
          </a:p>
        </p:txBody>
      </p:sp>
      <p:pic>
        <p:nvPicPr>
          <p:cNvPr id="5" name="Recorded Sound">
            <a:hlinkClick r:id="" action="ppaction://media"/>
            <a:extLst>
              <a:ext uri="{FF2B5EF4-FFF2-40B4-BE49-F238E27FC236}">
                <a16:creationId xmlns:a16="http://schemas.microsoft.com/office/drawing/2014/main" id="{EAC12157-3201-AA3C-77C0-1616953EE9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62018" y="5281679"/>
            <a:ext cx="487363" cy="487363"/>
          </a:xfrm>
          <a:prstGeom prst="rect">
            <a:avLst/>
          </a:prstGeom>
        </p:spPr>
      </p:pic>
    </p:spTree>
    <p:extLst>
      <p:ext uri="{BB962C8B-B14F-4D97-AF65-F5344CB8AC3E}">
        <p14:creationId xmlns:p14="http://schemas.microsoft.com/office/powerpoint/2010/main" val="2407111856"/>
      </p:ext>
    </p:extLst>
  </p:cSld>
  <p:clrMapOvr>
    <a:masterClrMapping/>
  </p:clrMapOvr>
  <mc:AlternateContent xmlns:mc="http://schemas.openxmlformats.org/markup-compatibility/2006">
    <mc:Choice xmlns:p14="http://schemas.microsoft.com/office/powerpoint/2010/main" Requires="p14">
      <p:transition spd="slow" p14:dur="2000" advTm="49746"/>
    </mc:Choice>
    <mc:Fallback>
      <p:transition spd="slow" advTm="4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7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Types xmlns="d6bdd6d0-03ec-49c9-9ca3-ad6d5cb1bde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FCCFD2A481E748B9B53FBA23101200" ma:contentTypeVersion="12" ma:contentTypeDescription="Create a new document." ma:contentTypeScope="" ma:versionID="da004c43674aa34808d9081282bd8c3a">
  <xsd:schema xmlns:xsd="http://www.w3.org/2001/XMLSchema" xmlns:xs="http://www.w3.org/2001/XMLSchema" xmlns:p="http://schemas.microsoft.com/office/2006/metadata/properties" xmlns:ns2="d6bdd6d0-03ec-49c9-9ca3-ad6d5cb1bde4" xmlns:ns3="42411b68-02d5-4f09-93d3-ef94c7806c0f" targetNamespace="http://schemas.microsoft.com/office/2006/metadata/properties" ma:root="true" ma:fieldsID="4aa3640977943a841afb29a7623be26b" ns2:_="" ns3:_="">
    <xsd:import namespace="d6bdd6d0-03ec-49c9-9ca3-ad6d5cb1bde4"/>
    <xsd:import namespace="42411b68-02d5-4f09-93d3-ef94c7806c0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DocumentType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bdd6d0-03ec-49c9-9ca3-ad6d5cb1b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Types" ma:index="12" nillable="true" ma:displayName="Document Types" ma:format="Dropdown" ma:internalName="DocumentTypes">
      <xsd:simpleType>
        <xsd:union memberTypes="dms:Text">
          <xsd:simpleType>
            <xsd:restriction base="dms:Choice">
              <xsd:enumeration value="Minutes"/>
              <xsd:enumeration value="Competencies"/>
              <xsd:enumeration value="Media"/>
            </xsd:restriction>
          </xsd:simpleType>
        </xsd:un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11b68-02d5-4f09-93d3-ef94c7806c0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A907D7-094F-4C3C-91C9-79862E6EC7CC}">
  <ds:schemaRefs>
    <ds:schemaRef ds:uri="http://purl.org/dc/dcmitype/"/>
    <ds:schemaRef ds:uri="http://schemas.microsoft.com/office/infopath/2007/PartnerControls"/>
    <ds:schemaRef ds:uri="http://purl.org/dc/elements/1.1/"/>
    <ds:schemaRef ds:uri="http://schemas.microsoft.com/office/2006/metadata/properties"/>
    <ds:schemaRef ds:uri="42411b68-02d5-4f09-93d3-ef94c7806c0f"/>
    <ds:schemaRef ds:uri="http://purl.org/dc/terms/"/>
    <ds:schemaRef ds:uri="http://schemas.openxmlformats.org/package/2006/metadata/core-properties"/>
    <ds:schemaRef ds:uri="http://schemas.microsoft.com/office/2006/documentManagement/types"/>
    <ds:schemaRef ds:uri="d6bdd6d0-03ec-49c9-9ca3-ad6d5cb1bde4"/>
    <ds:schemaRef ds:uri="http://www.w3.org/XML/1998/namespace"/>
  </ds:schemaRefs>
</ds:datastoreItem>
</file>

<file path=customXml/itemProps2.xml><?xml version="1.0" encoding="utf-8"?>
<ds:datastoreItem xmlns:ds="http://schemas.openxmlformats.org/officeDocument/2006/customXml" ds:itemID="{C900F729-EDED-4EB6-A871-0C1876076088}">
  <ds:schemaRefs>
    <ds:schemaRef ds:uri="http://schemas.microsoft.com/sharepoint/v3/contenttype/forms"/>
  </ds:schemaRefs>
</ds:datastoreItem>
</file>

<file path=customXml/itemProps3.xml><?xml version="1.0" encoding="utf-8"?>
<ds:datastoreItem xmlns:ds="http://schemas.openxmlformats.org/officeDocument/2006/customXml" ds:itemID="{E286F6E5-4ED2-42A0-9D45-ADEBD068F6E1}">
  <ds:schemaRefs>
    <ds:schemaRef ds:uri="42411b68-02d5-4f09-93d3-ef94c7806c0f"/>
    <ds:schemaRef ds:uri="d6bdd6d0-03ec-49c9-9ca3-ad6d5cb1b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TM02836342[[fn=Ion]]</Template>
  <TotalTime>213</TotalTime>
  <Words>1462</Words>
  <Application>Microsoft Office PowerPoint</Application>
  <PresentationFormat>Widescreen</PresentationFormat>
  <Paragraphs>101</Paragraphs>
  <Slides>10</Slides>
  <Notes>10</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Franklin Gothic Book</vt:lpstr>
      <vt:lpstr>Franklin Gothic Demi</vt:lpstr>
      <vt:lpstr>inherit</vt:lpstr>
      <vt:lpstr>Wingdings 2</vt:lpstr>
      <vt:lpstr>DividendVTI</vt:lpstr>
      <vt:lpstr>Capture  The  Flag</vt:lpstr>
      <vt:lpstr>Introduction</vt:lpstr>
      <vt:lpstr>CTF Category Description  </vt:lpstr>
      <vt:lpstr>Introduction to the Problem </vt:lpstr>
      <vt:lpstr>Working Toward a Solution </vt:lpstr>
      <vt:lpstr>Arriving at the Solution </vt:lpstr>
      <vt:lpstr>Strategies, Pitfalls, Lessons Learned</vt:lpstr>
      <vt:lpstr>The Relationship to the Workplace</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Capture the Flag Presentation</dc:title>
  <dc:creator>Sheryl Hirsch</dc:creator>
  <cp:lastModifiedBy>reece zunino</cp:lastModifiedBy>
  <cp:revision>10</cp:revision>
  <dcterms:created xsi:type="dcterms:W3CDTF">2020-09-30T13:22:21Z</dcterms:created>
  <dcterms:modified xsi:type="dcterms:W3CDTF">2022-10-04T18:38:03Z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0x010100BFFCCFD2A481E748B9B53FBA23101200</vt:lpwstr>
  </property>
</Properties>
</file>